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71" r:id="rId4"/>
  </p:sldMasterIdLst>
  <p:notesMasterIdLst>
    <p:notesMasterId r:id="rId31"/>
  </p:notesMasterIdLst>
  <p:handoutMasterIdLst>
    <p:handoutMasterId r:id="rId32"/>
  </p:handoutMasterIdLst>
  <p:sldIdLst>
    <p:sldId id="291" r:id="rId5"/>
    <p:sldId id="322" r:id="rId6"/>
    <p:sldId id="325" r:id="rId7"/>
    <p:sldId id="349" r:id="rId8"/>
    <p:sldId id="327" r:id="rId9"/>
    <p:sldId id="326" r:id="rId10"/>
    <p:sldId id="328" r:id="rId11"/>
    <p:sldId id="329" r:id="rId12"/>
    <p:sldId id="330" r:id="rId13"/>
    <p:sldId id="331" r:id="rId14"/>
    <p:sldId id="334" r:id="rId15"/>
    <p:sldId id="347" r:id="rId16"/>
    <p:sldId id="335" r:id="rId17"/>
    <p:sldId id="348" r:id="rId18"/>
    <p:sldId id="336" r:id="rId19"/>
    <p:sldId id="337" r:id="rId20"/>
    <p:sldId id="338" r:id="rId21"/>
    <p:sldId id="339" r:id="rId22"/>
    <p:sldId id="340" r:id="rId23"/>
    <p:sldId id="343" r:id="rId24"/>
    <p:sldId id="342" r:id="rId25"/>
    <p:sldId id="344" r:id="rId26"/>
    <p:sldId id="345" r:id="rId27"/>
    <p:sldId id="346" r:id="rId28"/>
    <p:sldId id="320" r:id="rId29"/>
    <p:sldId id="321" r:id="rId30"/>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10C874-8E0A-9D4D-BE93-000EFA47BC2C}" name="Luis Cancel" initials="LC" userId="S::lcancel@intervoicepr.com::cb9cf7c5-3f48-47fb-a545-856ac298ce9e" providerId="AD"/>
  <p188:author id="{40F994DA-7FB8-FDCF-605B-0F6CDFD2BABC}" name="Nicole Beck" initials="NB" userId="S::nbeck@intervoicepr.com::bd5e12d4-7ca8-42ef-8f3a-cf8a2b7816a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ie LaLonde" initials="KL" lastIdx="4" clrIdx="0">
    <p:extLst>
      <p:ext uri="{19B8F6BF-5375-455C-9EA6-DF929625EA0E}">
        <p15:presenceInfo xmlns:p15="http://schemas.microsoft.com/office/powerpoint/2012/main" userId="Kathie LaLond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A8C2"/>
    <a:srgbClr val="CDEAFF"/>
    <a:srgbClr val="00F6F0"/>
    <a:srgbClr val="E7F6FF"/>
    <a:srgbClr val="E1F4FF"/>
    <a:srgbClr val="CDEDFF"/>
    <a:srgbClr val="C5FFFE"/>
    <a:srgbClr val="BDFFFD"/>
    <a:srgbClr val="CAD8E4"/>
    <a:srgbClr val="92B1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5C4FD1-A41B-4284-933C-C4A3F6F41DC5}" v="14" dt="2024-04-09T18:19:51.1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28" y="78"/>
      </p:cViewPr>
      <p:guideLst/>
    </p:cSldViewPr>
  </p:slideViewPr>
  <p:notesTextViewPr>
    <p:cViewPr>
      <p:scale>
        <a:sx n="1" d="1"/>
        <a:sy n="1" d="1"/>
      </p:scale>
      <p:origin x="0" y="0"/>
    </p:cViewPr>
  </p:notesTextViewPr>
  <p:notesViewPr>
    <p:cSldViewPr snapToGrid="0">
      <p:cViewPr>
        <p:scale>
          <a:sx n="1" d="2"/>
          <a:sy n="1" d="2"/>
        </p:scale>
        <p:origin x="2324" y="5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CC069DFF-3315-4555-A1B5-0645A6808A7A}" type="datetimeFigureOut">
              <a:rPr lang="en-US" smtClean="0"/>
              <a:t>6/13/2024</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968D958F-027C-4347-BE35-FA7D5CDE8B26}" type="slidenum">
              <a:rPr lang="en-US" smtClean="0"/>
              <a:t>‹#›</a:t>
            </a:fld>
            <a:endParaRPr lang="en-US"/>
          </a:p>
        </p:txBody>
      </p:sp>
    </p:spTree>
    <p:extLst>
      <p:ext uri="{BB962C8B-B14F-4D97-AF65-F5344CB8AC3E}">
        <p14:creationId xmlns:p14="http://schemas.microsoft.com/office/powerpoint/2010/main" val="41517508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014" y="0"/>
            <a:ext cx="4029282" cy="351957"/>
          </a:xfrm>
          <a:prstGeom prst="rect">
            <a:avLst/>
          </a:prstGeom>
        </p:spPr>
        <p:txBody>
          <a:bodyPr vert="horz" lIns="91440" tIns="45720" rIns="91440" bIns="45720" rtlCol="0"/>
          <a:lstStyle>
            <a:lvl1pPr algn="r">
              <a:defRPr sz="1200"/>
            </a:lvl1pPr>
          </a:lstStyle>
          <a:p>
            <a:fld id="{DDFA1DEF-2632-4028-BDF9-5C13C2895931}" type="datetimeFigureOut">
              <a:rPr lang="en-US" smtClean="0"/>
              <a:t>6/13/2024</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482" y="3373516"/>
            <a:ext cx="7435436" cy="276058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014" y="6658444"/>
            <a:ext cx="4029282" cy="351957"/>
          </a:xfrm>
          <a:prstGeom prst="rect">
            <a:avLst/>
          </a:prstGeom>
        </p:spPr>
        <p:txBody>
          <a:bodyPr vert="horz" lIns="91440" tIns="45720" rIns="91440" bIns="45720" rtlCol="0" anchor="b"/>
          <a:lstStyle>
            <a:lvl1pPr algn="r">
              <a:defRPr sz="1200"/>
            </a:lvl1pPr>
          </a:lstStyle>
          <a:p>
            <a:fld id="{23ECE065-2CEC-4B07-A55D-AC67119EBD1C}" type="slidenum">
              <a:rPr lang="en-US" smtClean="0"/>
              <a:t>‹#›</a:t>
            </a:fld>
            <a:endParaRPr lang="en-US"/>
          </a:p>
        </p:txBody>
      </p:sp>
    </p:spTree>
    <p:extLst>
      <p:ext uri="{BB962C8B-B14F-4D97-AF65-F5344CB8AC3E}">
        <p14:creationId xmlns:p14="http://schemas.microsoft.com/office/powerpoint/2010/main" val="418062776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B52C8444-FAC7-476F-B5CA-F3498E5DD2CA}"/>
              </a:ext>
            </a:extLst>
          </p:cNvPr>
          <p:cNvGrpSpPr/>
          <p:nvPr userDrawn="1"/>
        </p:nvGrpSpPr>
        <p:grpSpPr>
          <a:xfrm>
            <a:off x="546100" y="-4763"/>
            <a:ext cx="5014912" cy="6862763"/>
            <a:chOff x="2928938" y="-4763"/>
            <a:chExt cx="5014912" cy="6862763"/>
          </a:xfrm>
        </p:grpSpPr>
        <p:sp>
          <p:nvSpPr>
            <p:cNvPr id="35" name="Freeform 6">
              <a:extLst>
                <a:ext uri="{FF2B5EF4-FFF2-40B4-BE49-F238E27FC236}">
                  <a16:creationId xmlns:a16="http://schemas.microsoft.com/office/drawing/2014/main" id="{3C7DF294-BFD2-4348-B0C2-4CA2C3CCCB1A}"/>
                </a:ext>
              </a:extLst>
            </p:cNvPr>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36" name="Freeform 7">
              <a:extLst>
                <a:ext uri="{FF2B5EF4-FFF2-40B4-BE49-F238E27FC236}">
                  <a16:creationId xmlns:a16="http://schemas.microsoft.com/office/drawing/2014/main" id="{6FCB34C7-738F-4BFE-91C3-4CD54F56711A}"/>
                </a:ext>
              </a:extLst>
            </p:cNvPr>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37" name="Freeform 9">
              <a:extLst>
                <a:ext uri="{FF2B5EF4-FFF2-40B4-BE49-F238E27FC236}">
                  <a16:creationId xmlns:a16="http://schemas.microsoft.com/office/drawing/2014/main" id="{DA3E81BE-5E82-4943-9D28-49317859A45D}"/>
                </a:ext>
              </a:extLst>
            </p:cNvPr>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38" name="Freeform 10">
              <a:extLst>
                <a:ext uri="{FF2B5EF4-FFF2-40B4-BE49-F238E27FC236}">
                  <a16:creationId xmlns:a16="http://schemas.microsoft.com/office/drawing/2014/main" id="{7B90FC54-1AE3-4D08-8D51-E51AF966E26B}"/>
                </a:ext>
              </a:extLst>
            </p:cNvPr>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39" name="Freeform 11">
              <a:extLst>
                <a:ext uri="{FF2B5EF4-FFF2-40B4-BE49-F238E27FC236}">
                  <a16:creationId xmlns:a16="http://schemas.microsoft.com/office/drawing/2014/main" id="{8BF8449C-611D-4181-88C0-A3E2581868B3}"/>
                </a:ext>
              </a:extLst>
            </p:cNvPr>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40" name="Freeform 12">
              <a:extLst>
                <a:ext uri="{FF2B5EF4-FFF2-40B4-BE49-F238E27FC236}">
                  <a16:creationId xmlns:a16="http://schemas.microsoft.com/office/drawing/2014/main" id="{1FD64BC5-1E83-433E-9E4D-7612D41BC19A}"/>
                </a:ext>
              </a:extLst>
            </p:cNvPr>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46" name="Title 1">
            <a:extLst>
              <a:ext uri="{FF2B5EF4-FFF2-40B4-BE49-F238E27FC236}">
                <a16:creationId xmlns:a16="http://schemas.microsoft.com/office/drawing/2014/main" id="{9A97AE3A-A92A-468D-BE8C-F3AAF5D7D083}"/>
              </a:ext>
            </a:extLst>
          </p:cNvPr>
          <p:cNvSpPr>
            <a:spLocks noGrp="1"/>
          </p:cNvSpPr>
          <p:nvPr>
            <p:ph type="ctrTitle"/>
          </p:nvPr>
        </p:nvSpPr>
        <p:spPr>
          <a:xfrm>
            <a:off x="2928403" y="1380068"/>
            <a:ext cx="8574622" cy="2616199"/>
          </a:xfrm>
        </p:spPr>
        <p:txBody>
          <a:bodyPr anchor="b">
            <a:normAutofit/>
          </a:bodyPr>
          <a:lstStyle>
            <a:lvl1pPr algn="r">
              <a:defRPr sz="6000">
                <a:effectLst/>
              </a:defRPr>
            </a:lvl1pPr>
          </a:lstStyle>
          <a:p>
            <a:r>
              <a:rPr lang="en-US"/>
              <a:t>Click to edit Master title style</a:t>
            </a:r>
          </a:p>
        </p:txBody>
      </p:sp>
      <p:sp>
        <p:nvSpPr>
          <p:cNvPr id="47" name="Subtitle 2">
            <a:extLst>
              <a:ext uri="{FF2B5EF4-FFF2-40B4-BE49-F238E27FC236}">
                <a16:creationId xmlns:a16="http://schemas.microsoft.com/office/drawing/2014/main" id="{AE0EB4EF-2899-465A-8AE3-BE65C87D557C}"/>
              </a:ext>
            </a:extLst>
          </p:cNvPr>
          <p:cNvSpPr>
            <a:spLocks noGrp="1"/>
          </p:cNvSpPr>
          <p:nvPr>
            <p:ph type="subTitle" idx="1"/>
          </p:nvPr>
        </p:nvSpPr>
        <p:spPr>
          <a:xfrm>
            <a:off x="4515378" y="3996268"/>
            <a:ext cx="6987644" cy="1388534"/>
          </a:xfrm>
        </p:spPr>
        <p:txBody>
          <a:bodyPr anchor="t">
            <a:normAutofit/>
          </a:bodyPr>
          <a:lstStyle>
            <a:lvl1pPr marL="0" indent="0" algn="r">
              <a:buNone/>
              <a:defRPr sz="2400">
                <a:solidFill>
                  <a:schemeClr val="tx1"/>
                </a:solidFill>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a:t>Click to edit Master subtitle style</a:t>
            </a:r>
          </a:p>
        </p:txBody>
      </p:sp>
      <p:sp>
        <p:nvSpPr>
          <p:cNvPr id="7" name="Text Placeholder 6">
            <a:extLst>
              <a:ext uri="{FF2B5EF4-FFF2-40B4-BE49-F238E27FC236}">
                <a16:creationId xmlns:a16="http://schemas.microsoft.com/office/drawing/2014/main" id="{94A78744-8BF5-4B2E-8C6B-8732BAA94D19}"/>
              </a:ext>
            </a:extLst>
          </p:cNvPr>
          <p:cNvSpPr>
            <a:spLocks noGrp="1"/>
          </p:cNvSpPr>
          <p:nvPr>
            <p:ph type="body" sz="quarter" idx="11"/>
          </p:nvPr>
        </p:nvSpPr>
        <p:spPr>
          <a:xfrm>
            <a:off x="7936523" y="5384802"/>
            <a:ext cx="3566501" cy="762000"/>
          </a:xfrm>
        </p:spPr>
        <p:txBody>
          <a:bodyPr anchor="b"/>
          <a:lstStyle>
            <a:lvl1pPr marL="0" indent="0" algn="r">
              <a:buNone/>
              <a:defRPr/>
            </a:lvl1pPr>
          </a:lstStyle>
          <a:p>
            <a:pPr lvl="0"/>
            <a:r>
              <a:rPr lang="en-US"/>
              <a:t>Click to edit Master text styles</a:t>
            </a:r>
          </a:p>
        </p:txBody>
      </p:sp>
    </p:spTree>
    <p:extLst>
      <p:ext uri="{BB962C8B-B14F-4D97-AF65-F5344CB8AC3E}">
        <p14:creationId xmlns:p14="http://schemas.microsoft.com/office/powerpoint/2010/main" val="272112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2" name="Footer Placeholder 8">
            <a:extLst>
              <a:ext uri="{FF2B5EF4-FFF2-40B4-BE49-F238E27FC236}">
                <a16:creationId xmlns:a16="http://schemas.microsoft.com/office/drawing/2014/main" id="{E65A27C0-73E6-456C-A3A3-15576BF9CA2C}"/>
              </a:ext>
            </a:extLst>
          </p:cNvPr>
          <p:cNvSpPr>
            <a:spLocks noGrp="1"/>
          </p:cNvSpPr>
          <p:nvPr>
            <p:ph type="ftr" sz="quarter" idx="11"/>
          </p:nvPr>
        </p:nvSpPr>
        <p:spPr>
          <a:xfrm>
            <a:off x="2634019" y="6373781"/>
            <a:ext cx="7084178" cy="365125"/>
          </a:xfrm>
          <a:prstGeom prst="rect">
            <a:avLst/>
          </a:prstGeom>
        </p:spPr>
        <p:txBody>
          <a:bodyPr/>
          <a:lstStyle>
            <a:lvl1pPr>
              <a:defRPr/>
            </a:lvl1pPr>
          </a:lstStyle>
          <a:p>
            <a:endParaRPr lang="en-US"/>
          </a:p>
        </p:txBody>
      </p:sp>
      <p:sp>
        <p:nvSpPr>
          <p:cNvPr id="23" name="Slide Number Placeholder 9">
            <a:extLst>
              <a:ext uri="{FF2B5EF4-FFF2-40B4-BE49-F238E27FC236}">
                <a16:creationId xmlns:a16="http://schemas.microsoft.com/office/drawing/2014/main" id="{1A2566E3-ED6E-4A02-B82C-95BC1FF68B95}"/>
              </a:ext>
            </a:extLst>
          </p:cNvPr>
          <p:cNvSpPr>
            <a:spLocks noGrp="1"/>
          </p:cNvSpPr>
          <p:nvPr>
            <p:ph type="sldNum" sz="quarter" idx="12"/>
          </p:nvPr>
        </p:nvSpPr>
        <p:spPr>
          <a:xfrm>
            <a:off x="11056634" y="6373781"/>
            <a:ext cx="551166" cy="365125"/>
          </a:xfrm>
          <a:prstGeom prst="rect">
            <a:avLst/>
          </a:prstGeom>
        </p:spPr>
        <p:txBody>
          <a:bodyPr/>
          <a:lstStyle>
            <a:lvl1pPr algn="r">
              <a:defRPr/>
            </a:lvl1pPr>
          </a:lstStyle>
          <a:p>
            <a:fld id="{D57F1E4F-1CFF-5643-939E-02111984F565}" type="slidenum">
              <a:rPr lang="en-US" smtClean="0"/>
              <a:pPr/>
              <a:t>‹#›</a:t>
            </a:fld>
            <a:endParaRPr lang="en-US"/>
          </a:p>
        </p:txBody>
      </p:sp>
      <p:sp>
        <p:nvSpPr>
          <p:cNvPr id="24" name="TextBox 23">
            <a:extLst>
              <a:ext uri="{FF2B5EF4-FFF2-40B4-BE49-F238E27FC236}">
                <a16:creationId xmlns:a16="http://schemas.microsoft.com/office/drawing/2014/main" id="{FF187A4E-3DD0-45A8-A052-F4C216AAAA03}"/>
              </a:ext>
            </a:extLst>
          </p:cNvPr>
          <p:cNvSpPr txBox="1"/>
          <p:nvPr userDrawn="1"/>
        </p:nvSpPr>
        <p:spPr>
          <a:xfrm>
            <a:off x="1598609" y="1295633"/>
            <a:ext cx="609600" cy="584776"/>
          </a:xfrm>
          <a:prstGeom prst="rect">
            <a:avLst/>
          </a:prstGeom>
        </p:spPr>
        <p:txBody>
          <a:bodyPr vert="horz" lIns="91440" tIns="45721" rIns="91440" bIns="4572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25" name="TextBox 24">
            <a:extLst>
              <a:ext uri="{FF2B5EF4-FFF2-40B4-BE49-F238E27FC236}">
                <a16:creationId xmlns:a16="http://schemas.microsoft.com/office/drawing/2014/main" id="{5AD7134D-A77F-4097-AEF9-3595CF6D50EB}"/>
              </a:ext>
            </a:extLst>
          </p:cNvPr>
          <p:cNvSpPr txBox="1"/>
          <p:nvPr userDrawn="1"/>
        </p:nvSpPr>
        <p:spPr>
          <a:xfrm>
            <a:off x="11056634" y="3275737"/>
            <a:ext cx="609600" cy="584776"/>
          </a:xfrm>
          <a:prstGeom prst="rect">
            <a:avLst/>
          </a:prstGeom>
        </p:spPr>
        <p:txBody>
          <a:bodyPr vert="horz" lIns="91440" tIns="45721" rIns="91440" bIns="4572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6" name="Title 1">
            <a:extLst>
              <a:ext uri="{FF2B5EF4-FFF2-40B4-BE49-F238E27FC236}">
                <a16:creationId xmlns:a16="http://schemas.microsoft.com/office/drawing/2014/main" id="{3B2E889E-D05C-4043-9662-051DB8E70F25}"/>
              </a:ext>
            </a:extLst>
          </p:cNvPr>
          <p:cNvSpPr>
            <a:spLocks noGrp="1"/>
          </p:cNvSpPr>
          <p:nvPr>
            <p:ph type="title"/>
          </p:nvPr>
        </p:nvSpPr>
        <p:spPr>
          <a:xfrm>
            <a:off x="2142893" y="1118411"/>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27" name="Text Placeholder 2">
            <a:extLst>
              <a:ext uri="{FF2B5EF4-FFF2-40B4-BE49-F238E27FC236}">
                <a16:creationId xmlns:a16="http://schemas.microsoft.com/office/drawing/2014/main" id="{2C5602F1-9146-4DB7-AE63-2211A7F6263E}"/>
              </a:ext>
            </a:extLst>
          </p:cNvPr>
          <p:cNvSpPr>
            <a:spLocks noGrp="1"/>
          </p:cNvSpPr>
          <p:nvPr>
            <p:ph type="body" idx="1"/>
          </p:nvPr>
        </p:nvSpPr>
        <p:spPr>
          <a:xfrm>
            <a:off x="1833444" y="4144639"/>
            <a:ext cx="9608909" cy="1447800"/>
          </a:xfrm>
        </p:spPr>
        <p:txBody>
          <a:bodyPr anchor="ctr">
            <a:normAutofit/>
          </a:bodyPr>
          <a:lstStyle>
            <a:lvl1pPr marL="0" indent="0" algn="ctr">
              <a:buNone/>
              <a:defRPr sz="2000">
                <a:solidFill>
                  <a:schemeClr val="tx1"/>
                </a:solidFill>
              </a:defRPr>
            </a:lvl1pPr>
            <a:lvl2pPr marL="457206" indent="0">
              <a:buNone/>
              <a:defRPr sz="1801">
                <a:solidFill>
                  <a:schemeClr val="tx1">
                    <a:tint val="75000"/>
                  </a:schemeClr>
                </a:solidFill>
              </a:defRPr>
            </a:lvl2pPr>
            <a:lvl3pPr marL="914411" indent="0">
              <a:buNone/>
              <a:defRPr sz="1600">
                <a:solidFill>
                  <a:schemeClr val="tx1">
                    <a:tint val="75000"/>
                  </a:schemeClr>
                </a:solidFill>
              </a:defRPr>
            </a:lvl3pPr>
            <a:lvl4pPr marL="1371617" indent="0">
              <a:buNone/>
              <a:defRPr sz="1401">
                <a:solidFill>
                  <a:schemeClr val="tx1">
                    <a:tint val="75000"/>
                  </a:schemeClr>
                </a:solidFill>
              </a:defRPr>
            </a:lvl4pPr>
            <a:lvl5pPr marL="1828823" indent="0">
              <a:buNone/>
              <a:defRPr sz="1401">
                <a:solidFill>
                  <a:schemeClr val="tx1">
                    <a:tint val="75000"/>
                  </a:schemeClr>
                </a:solidFill>
              </a:defRPr>
            </a:lvl5pPr>
            <a:lvl6pPr marL="2286029" indent="0">
              <a:buNone/>
              <a:defRPr sz="1401">
                <a:solidFill>
                  <a:schemeClr val="tx1">
                    <a:tint val="75000"/>
                  </a:schemeClr>
                </a:solidFill>
              </a:defRPr>
            </a:lvl6pPr>
            <a:lvl7pPr marL="2743234" indent="0">
              <a:buNone/>
              <a:defRPr sz="1401">
                <a:solidFill>
                  <a:schemeClr val="tx1">
                    <a:tint val="75000"/>
                  </a:schemeClr>
                </a:solidFill>
              </a:defRPr>
            </a:lvl7pPr>
            <a:lvl8pPr marL="3200440" indent="0">
              <a:buNone/>
              <a:defRPr sz="1401">
                <a:solidFill>
                  <a:schemeClr val="tx1">
                    <a:tint val="75000"/>
                  </a:schemeClr>
                </a:solidFill>
              </a:defRPr>
            </a:lvl8pPr>
            <a:lvl9pPr marL="3657646" indent="0">
              <a:buNone/>
              <a:defRPr sz="1401">
                <a:solidFill>
                  <a:schemeClr val="tx1">
                    <a:tint val="75000"/>
                  </a:schemeClr>
                </a:solidFill>
              </a:defRPr>
            </a:lvl9pPr>
          </a:lstStyle>
          <a:p>
            <a:pPr lvl="0"/>
            <a:r>
              <a:rPr lang="en-US"/>
              <a:t>Click to edit Master text styles</a:t>
            </a:r>
          </a:p>
        </p:txBody>
      </p:sp>
      <p:pic>
        <p:nvPicPr>
          <p:cNvPr id="28" name="Picture 27">
            <a:extLst>
              <a:ext uri="{FF2B5EF4-FFF2-40B4-BE49-F238E27FC236}">
                <a16:creationId xmlns:a16="http://schemas.microsoft.com/office/drawing/2014/main" id="{BBFB9358-4597-4418-AC53-2E36BBFE3831}"/>
              </a:ext>
            </a:extLst>
          </p:cNvPr>
          <p:cNvPicPr>
            <a:picLocks noChangeAspect="1"/>
          </p:cNvPicPr>
          <p:nvPr userDrawn="1"/>
        </p:nvPicPr>
        <p:blipFill>
          <a:blip r:embed="rId2"/>
          <a:stretch>
            <a:fillRect/>
          </a:stretch>
        </p:blipFill>
        <p:spPr>
          <a:xfrm>
            <a:off x="10039110" y="131388"/>
            <a:ext cx="1947481" cy="464961"/>
          </a:xfrm>
          <a:prstGeom prst="rect">
            <a:avLst/>
          </a:prstGeom>
        </p:spPr>
      </p:pic>
    </p:spTree>
    <p:extLst>
      <p:ext uri="{BB962C8B-B14F-4D97-AF65-F5344CB8AC3E}">
        <p14:creationId xmlns:p14="http://schemas.microsoft.com/office/powerpoint/2010/main" val="471128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FB4C604-00F2-4539-BCD5-5BDB840C6B34}"/>
              </a:ext>
            </a:extLst>
          </p:cNvPr>
          <p:cNvSpPr txBox="1">
            <a:spLocks/>
          </p:cNvSpPr>
          <p:nvPr userDrawn="1"/>
        </p:nvSpPr>
        <p:spPr>
          <a:xfrm>
            <a:off x="1524000" y="2064328"/>
            <a:ext cx="9144000" cy="3399770"/>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800" b="1" dirty="0">
                <a:solidFill>
                  <a:schemeClr val="accent1">
                    <a:lumMod val="75000"/>
                  </a:schemeClr>
                </a:solidFill>
                <a:latin typeface="Century Gothic" panose="020B0502020202020204" pitchFamily="34" charset="0"/>
              </a:rPr>
              <a:t>¡Gracias!</a:t>
            </a:r>
            <a:endParaRPr lang="en-US" sz="8800" dirty="0">
              <a:solidFill>
                <a:schemeClr val="accent1">
                  <a:lumMod val="75000"/>
                </a:schemeClr>
              </a:solidFill>
              <a:latin typeface="Century Gothic" panose="020B0502020202020204" pitchFamily="34" charset="0"/>
            </a:endParaRPr>
          </a:p>
          <a:p>
            <a:pPr algn="l"/>
            <a:endParaRPr lang="en-US" sz="4800" b="1" dirty="0">
              <a:solidFill>
                <a:srgbClr val="7EDCD4"/>
              </a:solidFill>
              <a:latin typeface="Century Gothic" panose="020B0502020202020204" pitchFamily="34" charset="0"/>
            </a:endParaRPr>
          </a:p>
        </p:txBody>
      </p:sp>
    </p:spTree>
    <p:extLst>
      <p:ext uri="{BB962C8B-B14F-4D97-AF65-F5344CB8AC3E}">
        <p14:creationId xmlns:p14="http://schemas.microsoft.com/office/powerpoint/2010/main" val="2881243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ast P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9B9E85-24AE-4CF3-A4E7-8569C7BFFCCE}"/>
              </a:ext>
            </a:extLst>
          </p:cNvPr>
          <p:cNvPicPr>
            <a:picLocks noChangeAspect="1"/>
          </p:cNvPicPr>
          <p:nvPr userDrawn="1"/>
        </p:nvPicPr>
        <p:blipFill>
          <a:blip r:embed="rId2"/>
          <a:stretch>
            <a:fillRect/>
          </a:stretch>
        </p:blipFill>
        <p:spPr>
          <a:xfrm>
            <a:off x="3275709" y="2205919"/>
            <a:ext cx="5798717" cy="1554616"/>
          </a:xfrm>
          <a:prstGeom prst="rect">
            <a:avLst/>
          </a:prstGeom>
        </p:spPr>
      </p:pic>
    </p:spTree>
    <p:extLst>
      <p:ext uri="{BB962C8B-B14F-4D97-AF65-F5344CB8AC3E}">
        <p14:creationId xmlns:p14="http://schemas.microsoft.com/office/powerpoint/2010/main" val="416812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08F9A2A-F745-4A05-8F1B-23AEB1F0B599}"/>
              </a:ext>
            </a:extLst>
          </p:cNvPr>
          <p:cNvSpPr>
            <a:spLocks noGrp="1"/>
          </p:cNvSpPr>
          <p:nvPr>
            <p:ph type="title"/>
          </p:nvPr>
        </p:nvSpPr>
        <p:spPr>
          <a:xfrm>
            <a:off x="1739900" y="596349"/>
            <a:ext cx="9867900" cy="889551"/>
          </a:xfrm>
        </p:spPr>
        <p:txBody>
          <a:bodyPr/>
          <a:lstStyle>
            <a:lvl1pPr algn="ctr">
              <a:defRPr/>
            </a:lvl1pPr>
          </a:lstStyle>
          <a:p>
            <a:r>
              <a:rPr lang="en-US"/>
              <a:t>Click to edit Master title style</a:t>
            </a:r>
          </a:p>
        </p:txBody>
      </p:sp>
      <p:sp>
        <p:nvSpPr>
          <p:cNvPr id="8" name="Content Placeholder 2">
            <a:extLst>
              <a:ext uri="{FF2B5EF4-FFF2-40B4-BE49-F238E27FC236}">
                <a16:creationId xmlns:a16="http://schemas.microsoft.com/office/drawing/2014/main" id="{6FDDB591-1CCC-422B-9D9B-DC8042DE100C}"/>
              </a:ext>
            </a:extLst>
          </p:cNvPr>
          <p:cNvSpPr>
            <a:spLocks noGrp="1"/>
          </p:cNvSpPr>
          <p:nvPr>
            <p:ph idx="1"/>
          </p:nvPr>
        </p:nvSpPr>
        <p:spPr>
          <a:xfrm>
            <a:off x="1739900" y="1623704"/>
            <a:ext cx="9867900" cy="453579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8">
            <a:extLst>
              <a:ext uri="{FF2B5EF4-FFF2-40B4-BE49-F238E27FC236}">
                <a16:creationId xmlns:a16="http://schemas.microsoft.com/office/drawing/2014/main" id="{34508AFE-B062-4486-BC4F-9D2F0A6B7E31}"/>
              </a:ext>
            </a:extLst>
          </p:cNvPr>
          <p:cNvSpPr>
            <a:spLocks noGrp="1"/>
          </p:cNvSpPr>
          <p:nvPr>
            <p:ph type="ftr" sz="quarter" idx="11"/>
          </p:nvPr>
        </p:nvSpPr>
        <p:spPr>
          <a:xfrm>
            <a:off x="2634019" y="6373781"/>
            <a:ext cx="7084178" cy="365125"/>
          </a:xfrm>
          <a:prstGeom prst="rect">
            <a:avLst/>
          </a:prstGeom>
        </p:spPr>
        <p:txBody>
          <a:bodyPr/>
          <a:lstStyle>
            <a:lvl1pPr>
              <a:defRPr/>
            </a:lvl1pPr>
          </a:lstStyle>
          <a:p>
            <a:endParaRPr lang="en-US"/>
          </a:p>
        </p:txBody>
      </p:sp>
      <p:sp>
        <p:nvSpPr>
          <p:cNvPr id="14" name="Slide Number Placeholder 9">
            <a:extLst>
              <a:ext uri="{FF2B5EF4-FFF2-40B4-BE49-F238E27FC236}">
                <a16:creationId xmlns:a16="http://schemas.microsoft.com/office/drawing/2014/main" id="{1B528DD9-0E05-4542-861F-38A22A191274}"/>
              </a:ext>
            </a:extLst>
          </p:cNvPr>
          <p:cNvSpPr>
            <a:spLocks noGrp="1"/>
          </p:cNvSpPr>
          <p:nvPr>
            <p:ph type="sldNum" sz="quarter" idx="12"/>
          </p:nvPr>
        </p:nvSpPr>
        <p:spPr>
          <a:xfrm>
            <a:off x="11056634" y="6373781"/>
            <a:ext cx="551166" cy="365125"/>
          </a:xfrm>
          <a:prstGeom prst="rect">
            <a:avLst/>
          </a:prstGeom>
        </p:spPr>
        <p:txBody>
          <a:bodyPr/>
          <a:lstStyle>
            <a:lvl1pPr algn="r">
              <a:defRPr/>
            </a:lvl1pPr>
          </a:lstStyle>
          <a:p>
            <a:fld id="{D57F1E4F-1CFF-5643-939E-02111984F565}" type="slidenum">
              <a:rPr lang="en-US" smtClean="0"/>
              <a:pPr/>
              <a:t>‹#›</a:t>
            </a:fld>
            <a:endParaRPr lang="en-US"/>
          </a:p>
        </p:txBody>
      </p:sp>
      <p:sp>
        <p:nvSpPr>
          <p:cNvPr id="3" name="Picture Placeholder 2">
            <a:extLst>
              <a:ext uri="{FF2B5EF4-FFF2-40B4-BE49-F238E27FC236}">
                <a16:creationId xmlns:a16="http://schemas.microsoft.com/office/drawing/2014/main" id="{1DD8A07E-5A8F-3186-52D1-406D6C2F54BD}"/>
              </a:ext>
            </a:extLst>
          </p:cNvPr>
          <p:cNvSpPr>
            <a:spLocks noGrp="1"/>
          </p:cNvSpPr>
          <p:nvPr>
            <p:ph type="pic" sz="quarter" idx="13"/>
          </p:nvPr>
        </p:nvSpPr>
        <p:spPr>
          <a:xfrm>
            <a:off x="1" y="0"/>
            <a:ext cx="903288" cy="596900"/>
          </a:xfrm>
        </p:spPr>
        <p:txBody>
          <a:bodyPr/>
          <a:lstStyle/>
          <a:p>
            <a:r>
              <a:rPr lang="en-US"/>
              <a:t>Click icon to add picture</a:t>
            </a:r>
          </a:p>
        </p:txBody>
      </p:sp>
    </p:spTree>
    <p:extLst>
      <p:ext uri="{BB962C8B-B14F-4D97-AF65-F5344CB8AC3E}">
        <p14:creationId xmlns:p14="http://schemas.microsoft.com/office/powerpoint/2010/main" val="1730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Multiple Choice Question">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43C269C-013C-4FCC-BE37-605FED419690}"/>
              </a:ext>
            </a:extLst>
          </p:cNvPr>
          <p:cNvSpPr>
            <a:spLocks noGrp="1"/>
          </p:cNvSpPr>
          <p:nvPr>
            <p:ph type="title"/>
          </p:nvPr>
        </p:nvSpPr>
        <p:spPr>
          <a:xfrm>
            <a:off x="1739900" y="596349"/>
            <a:ext cx="9867900" cy="889551"/>
          </a:xfrm>
        </p:spPr>
        <p:txBody>
          <a:bodyPr/>
          <a:lstStyle>
            <a:lvl1pPr algn="ctr">
              <a:defRPr/>
            </a:lvl1pPr>
          </a:lstStyle>
          <a:p>
            <a:r>
              <a:rPr lang="en-US"/>
              <a:t>Click to edit Master title style</a:t>
            </a:r>
          </a:p>
        </p:txBody>
      </p:sp>
      <p:pic>
        <p:nvPicPr>
          <p:cNvPr id="14" name="Picture 13">
            <a:extLst>
              <a:ext uri="{FF2B5EF4-FFF2-40B4-BE49-F238E27FC236}">
                <a16:creationId xmlns:a16="http://schemas.microsoft.com/office/drawing/2014/main" id="{88B161A8-B8E3-4496-9147-68F81090B347}"/>
              </a:ext>
            </a:extLst>
          </p:cNvPr>
          <p:cNvPicPr>
            <a:picLocks noChangeAspect="1"/>
          </p:cNvPicPr>
          <p:nvPr userDrawn="1"/>
        </p:nvPicPr>
        <p:blipFill>
          <a:blip r:embed="rId2"/>
          <a:stretch>
            <a:fillRect/>
          </a:stretch>
        </p:blipFill>
        <p:spPr>
          <a:xfrm>
            <a:off x="10039110" y="131388"/>
            <a:ext cx="1947481" cy="464961"/>
          </a:xfrm>
          <a:prstGeom prst="rect">
            <a:avLst/>
          </a:prstGeom>
        </p:spPr>
      </p:pic>
      <p:sp>
        <p:nvSpPr>
          <p:cNvPr id="18" name="Content Placeholder 2">
            <a:extLst>
              <a:ext uri="{FF2B5EF4-FFF2-40B4-BE49-F238E27FC236}">
                <a16:creationId xmlns:a16="http://schemas.microsoft.com/office/drawing/2014/main" id="{303C7D4F-858C-45E6-A6DA-D30D4F4200F4}"/>
              </a:ext>
            </a:extLst>
          </p:cNvPr>
          <p:cNvSpPr>
            <a:spLocks noGrp="1"/>
          </p:cNvSpPr>
          <p:nvPr>
            <p:ph idx="1"/>
          </p:nvPr>
        </p:nvSpPr>
        <p:spPr>
          <a:xfrm>
            <a:off x="1739900" y="1623704"/>
            <a:ext cx="9867900" cy="4535796"/>
          </a:xfrm>
        </p:spPr>
        <p:txBody>
          <a:bodyPr anchor="ctr">
            <a:normAutofit/>
          </a:bodyPr>
          <a:lstStyle>
            <a:lvl1pPr marL="576263" indent="-576263">
              <a:buFont typeface="+mj-lt"/>
              <a:buAutoNum type="alphaUcPeriod"/>
              <a:defRPr sz="2800"/>
            </a:lvl1pPr>
          </a:lstStyle>
          <a:p>
            <a:pPr lvl="0">
              <a:buSzPct val="100000"/>
            </a:pPr>
            <a:r>
              <a:rPr lang="en-US"/>
              <a:t>Click to edit Master text styles</a:t>
            </a:r>
          </a:p>
        </p:txBody>
      </p:sp>
      <p:sp>
        <p:nvSpPr>
          <p:cNvPr id="21" name="Footer Placeholder 8">
            <a:extLst>
              <a:ext uri="{FF2B5EF4-FFF2-40B4-BE49-F238E27FC236}">
                <a16:creationId xmlns:a16="http://schemas.microsoft.com/office/drawing/2014/main" id="{A6D3A0B9-7257-4313-BE04-6A84F9CD2F23}"/>
              </a:ext>
            </a:extLst>
          </p:cNvPr>
          <p:cNvSpPr>
            <a:spLocks noGrp="1"/>
          </p:cNvSpPr>
          <p:nvPr>
            <p:ph type="ftr" sz="quarter" idx="11"/>
          </p:nvPr>
        </p:nvSpPr>
        <p:spPr>
          <a:xfrm>
            <a:off x="2634019" y="6373781"/>
            <a:ext cx="7084178" cy="365125"/>
          </a:xfrm>
          <a:prstGeom prst="rect">
            <a:avLst/>
          </a:prstGeom>
        </p:spPr>
        <p:txBody>
          <a:bodyPr/>
          <a:lstStyle>
            <a:lvl1pPr>
              <a:defRPr/>
            </a:lvl1pPr>
          </a:lstStyle>
          <a:p>
            <a:endParaRPr lang="en-US"/>
          </a:p>
        </p:txBody>
      </p:sp>
      <p:sp>
        <p:nvSpPr>
          <p:cNvPr id="22" name="Slide Number Placeholder 9">
            <a:extLst>
              <a:ext uri="{FF2B5EF4-FFF2-40B4-BE49-F238E27FC236}">
                <a16:creationId xmlns:a16="http://schemas.microsoft.com/office/drawing/2014/main" id="{FA5782BD-318E-4A70-AC1D-BF383A9EF442}"/>
              </a:ext>
            </a:extLst>
          </p:cNvPr>
          <p:cNvSpPr>
            <a:spLocks noGrp="1"/>
          </p:cNvSpPr>
          <p:nvPr>
            <p:ph type="sldNum" sz="quarter" idx="12"/>
          </p:nvPr>
        </p:nvSpPr>
        <p:spPr>
          <a:xfrm>
            <a:off x="11056634" y="6373781"/>
            <a:ext cx="551166" cy="365125"/>
          </a:xfrm>
          <a:prstGeom prst="rect">
            <a:avLst/>
          </a:prstGeom>
        </p:spPr>
        <p:txBody>
          <a:bodyPr/>
          <a:lstStyle>
            <a:lvl1pPr algn="r">
              <a:defRPr/>
            </a:lvl1pPr>
          </a:lstStyle>
          <a:p>
            <a:fld id="{D57F1E4F-1CFF-5643-939E-02111984F565}" type="slidenum">
              <a:rPr lang="en-US" smtClean="0"/>
              <a:pPr/>
              <a:t>‹#›</a:t>
            </a:fld>
            <a:endParaRPr lang="en-US"/>
          </a:p>
        </p:txBody>
      </p:sp>
    </p:spTree>
    <p:extLst>
      <p:ext uri="{BB962C8B-B14F-4D97-AF65-F5344CB8AC3E}">
        <p14:creationId xmlns:p14="http://schemas.microsoft.com/office/powerpoint/2010/main" val="336012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Side Title">
    <p:spTree>
      <p:nvGrpSpPr>
        <p:cNvPr id="1" name=""/>
        <p:cNvGrpSpPr/>
        <p:nvPr/>
      </p:nvGrpSpPr>
      <p:grpSpPr>
        <a:xfrm>
          <a:off x="0" y="0"/>
          <a:ext cx="0" cy="0"/>
          <a:chOff x="0" y="0"/>
          <a:chExt cx="0" cy="0"/>
        </a:xfrm>
      </p:grpSpPr>
      <p:sp>
        <p:nvSpPr>
          <p:cNvPr id="13" name="Title 7">
            <a:extLst>
              <a:ext uri="{FF2B5EF4-FFF2-40B4-BE49-F238E27FC236}">
                <a16:creationId xmlns:a16="http://schemas.microsoft.com/office/drawing/2014/main" id="{4159F4E5-7784-4819-A8A4-B711CE549F56}"/>
              </a:ext>
            </a:extLst>
          </p:cNvPr>
          <p:cNvSpPr>
            <a:spLocks noGrp="1"/>
          </p:cNvSpPr>
          <p:nvPr>
            <p:ph type="title"/>
          </p:nvPr>
        </p:nvSpPr>
        <p:spPr>
          <a:xfrm>
            <a:off x="9281796" y="1652653"/>
            <a:ext cx="2389504" cy="2788919"/>
          </a:xfrm>
        </p:spPr>
        <p:txBody>
          <a:bodyPr>
            <a:normAutofit/>
          </a:bodyPr>
          <a:lstStyle>
            <a:lvl1pPr algn="r">
              <a:defRPr sz="3600"/>
            </a:lvl1pPr>
          </a:lstStyle>
          <a:p>
            <a:r>
              <a:rPr lang="en-US"/>
              <a:t>Click to edit Master title style</a:t>
            </a:r>
          </a:p>
        </p:txBody>
      </p:sp>
      <p:sp>
        <p:nvSpPr>
          <p:cNvPr id="14" name="Picture Placeholder 10">
            <a:extLst>
              <a:ext uri="{FF2B5EF4-FFF2-40B4-BE49-F238E27FC236}">
                <a16:creationId xmlns:a16="http://schemas.microsoft.com/office/drawing/2014/main" id="{6996C650-42BE-4F33-B0DA-DC1D0B668B61}"/>
              </a:ext>
            </a:extLst>
          </p:cNvPr>
          <p:cNvSpPr>
            <a:spLocks noGrp="1"/>
          </p:cNvSpPr>
          <p:nvPr>
            <p:ph type="pic" sz="quarter" idx="13"/>
          </p:nvPr>
        </p:nvSpPr>
        <p:spPr>
          <a:xfrm>
            <a:off x="2499359" y="289560"/>
            <a:ext cx="6607879" cy="6294120"/>
          </a:xfrm>
        </p:spPr>
        <p:txBody>
          <a:bodyPr/>
          <a:lstStyle>
            <a:lvl1pPr marL="0" indent="0">
              <a:buNone/>
              <a:defRPr/>
            </a:lvl1pPr>
          </a:lstStyle>
          <a:p>
            <a:r>
              <a:rPr lang="en-US"/>
              <a:t>Click icon to add picture</a:t>
            </a:r>
          </a:p>
        </p:txBody>
      </p:sp>
      <p:pic>
        <p:nvPicPr>
          <p:cNvPr id="18" name="Picture 17">
            <a:extLst>
              <a:ext uri="{FF2B5EF4-FFF2-40B4-BE49-F238E27FC236}">
                <a16:creationId xmlns:a16="http://schemas.microsoft.com/office/drawing/2014/main" id="{5E792DC2-0BA4-4BEE-9D45-60113C9F9A13}"/>
              </a:ext>
            </a:extLst>
          </p:cNvPr>
          <p:cNvPicPr>
            <a:picLocks noChangeAspect="1"/>
          </p:cNvPicPr>
          <p:nvPr userDrawn="1"/>
        </p:nvPicPr>
        <p:blipFill>
          <a:blip r:embed="rId2"/>
          <a:stretch>
            <a:fillRect/>
          </a:stretch>
        </p:blipFill>
        <p:spPr>
          <a:xfrm>
            <a:off x="10039110" y="131388"/>
            <a:ext cx="1947481" cy="464961"/>
          </a:xfrm>
          <a:prstGeom prst="rect">
            <a:avLst/>
          </a:prstGeom>
        </p:spPr>
      </p:pic>
      <p:sp>
        <p:nvSpPr>
          <p:cNvPr id="19" name="Footer Placeholder 8">
            <a:extLst>
              <a:ext uri="{FF2B5EF4-FFF2-40B4-BE49-F238E27FC236}">
                <a16:creationId xmlns:a16="http://schemas.microsoft.com/office/drawing/2014/main" id="{D2E345EF-DDA5-4AE7-A901-DCA8030CE34F}"/>
              </a:ext>
            </a:extLst>
          </p:cNvPr>
          <p:cNvSpPr>
            <a:spLocks noGrp="1"/>
          </p:cNvSpPr>
          <p:nvPr>
            <p:ph type="ftr" sz="quarter" idx="11"/>
          </p:nvPr>
        </p:nvSpPr>
        <p:spPr>
          <a:xfrm>
            <a:off x="2634019" y="6373781"/>
            <a:ext cx="7084178" cy="365125"/>
          </a:xfrm>
          <a:prstGeom prst="rect">
            <a:avLst/>
          </a:prstGeom>
        </p:spPr>
        <p:txBody>
          <a:bodyPr/>
          <a:lstStyle>
            <a:lvl1pPr>
              <a:defRPr/>
            </a:lvl1pPr>
          </a:lstStyle>
          <a:p>
            <a:endParaRPr lang="en-US"/>
          </a:p>
        </p:txBody>
      </p:sp>
      <p:sp>
        <p:nvSpPr>
          <p:cNvPr id="20" name="Slide Number Placeholder 9">
            <a:extLst>
              <a:ext uri="{FF2B5EF4-FFF2-40B4-BE49-F238E27FC236}">
                <a16:creationId xmlns:a16="http://schemas.microsoft.com/office/drawing/2014/main" id="{54760A1D-E824-46D6-BF57-47C8234E1D59}"/>
              </a:ext>
            </a:extLst>
          </p:cNvPr>
          <p:cNvSpPr>
            <a:spLocks noGrp="1"/>
          </p:cNvSpPr>
          <p:nvPr>
            <p:ph type="sldNum" sz="quarter" idx="12"/>
          </p:nvPr>
        </p:nvSpPr>
        <p:spPr>
          <a:xfrm>
            <a:off x="11056634" y="6373781"/>
            <a:ext cx="551166" cy="365125"/>
          </a:xfrm>
          <a:prstGeom prst="rect">
            <a:avLst/>
          </a:prstGeom>
        </p:spPr>
        <p:txBody>
          <a:bodyPr/>
          <a:lstStyle>
            <a:lvl1pPr algn="r">
              <a:defRPr/>
            </a:lvl1pPr>
          </a:lstStyle>
          <a:p>
            <a:fld id="{D57F1E4F-1CFF-5643-939E-02111984F565}" type="slidenum">
              <a:rPr lang="en-US" smtClean="0"/>
              <a:pPr/>
              <a:t>‹#›</a:t>
            </a:fld>
            <a:endParaRPr lang="en-US"/>
          </a:p>
        </p:txBody>
      </p:sp>
    </p:spTree>
    <p:extLst>
      <p:ext uri="{BB962C8B-B14F-4D97-AF65-F5344CB8AC3E}">
        <p14:creationId xmlns:p14="http://schemas.microsoft.com/office/powerpoint/2010/main" val="1197328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2">
    <p:bg>
      <p:bgRef idx="1001">
        <a:schemeClr val="bg2"/>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00AEDB6-FB0E-4CBD-9E8B-A05C4535622B}"/>
              </a:ext>
            </a:extLst>
          </p:cNvPr>
          <p:cNvSpPr>
            <a:spLocks noGrp="1"/>
          </p:cNvSpPr>
          <p:nvPr>
            <p:ph type="title" hasCustomPrompt="1"/>
          </p:nvPr>
        </p:nvSpPr>
        <p:spPr>
          <a:xfrm>
            <a:off x="1536701" y="685800"/>
            <a:ext cx="10055223" cy="3211945"/>
          </a:xfrm>
        </p:spPr>
        <p:txBody>
          <a:bodyPr anchor="b">
            <a:normAutofit/>
          </a:bodyPr>
          <a:lstStyle>
            <a:lvl1pPr algn="r">
              <a:defRPr sz="6000"/>
            </a:lvl1pPr>
          </a:lstStyle>
          <a:p>
            <a:r>
              <a:rPr lang="en-US"/>
              <a:t>Transition Slide</a:t>
            </a:r>
          </a:p>
        </p:txBody>
      </p:sp>
      <p:sp>
        <p:nvSpPr>
          <p:cNvPr id="7" name="Text Placeholder 3">
            <a:extLst>
              <a:ext uri="{FF2B5EF4-FFF2-40B4-BE49-F238E27FC236}">
                <a16:creationId xmlns:a16="http://schemas.microsoft.com/office/drawing/2014/main" id="{20E8C2CF-E6BF-4E4F-8F71-D5B34472E694}"/>
              </a:ext>
            </a:extLst>
          </p:cNvPr>
          <p:cNvSpPr>
            <a:spLocks noGrp="1"/>
          </p:cNvSpPr>
          <p:nvPr>
            <p:ph type="body" idx="1"/>
          </p:nvPr>
        </p:nvSpPr>
        <p:spPr>
          <a:xfrm>
            <a:off x="1536700" y="3897745"/>
            <a:ext cx="10055223" cy="1191619"/>
          </a:xfrm>
        </p:spPr>
        <p:txBody>
          <a:bodyPr anchor="t">
            <a:normAutofit/>
          </a:bodyPr>
          <a:lstStyle>
            <a:lvl1pPr marL="0" indent="0" algn="r">
              <a:buNone/>
              <a:defRPr sz="2800"/>
            </a:lvl1pPr>
          </a:lstStyle>
          <a:p>
            <a:pPr lvl="0"/>
            <a:r>
              <a:rPr lang="en-US"/>
              <a:t>Click to edit Master text styles</a:t>
            </a:r>
          </a:p>
        </p:txBody>
      </p:sp>
    </p:spTree>
    <p:extLst>
      <p:ext uri="{BB962C8B-B14F-4D97-AF65-F5344CB8AC3E}">
        <p14:creationId xmlns:p14="http://schemas.microsoft.com/office/powerpoint/2010/main" val="750220212"/>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66F978C-EA14-45EE-80E8-8546816C7282}"/>
              </a:ext>
            </a:extLst>
          </p:cNvPr>
          <p:cNvSpPr>
            <a:spLocks noGrp="1"/>
          </p:cNvSpPr>
          <p:nvPr>
            <p:ph sz="half" idx="1"/>
          </p:nvPr>
        </p:nvSpPr>
        <p:spPr>
          <a:xfrm>
            <a:off x="1484314" y="1663148"/>
            <a:ext cx="4895054" cy="4178300"/>
          </a:xfrm>
        </p:spPr>
        <p:txBody>
          <a:bodyPr anchor="t">
            <a:normAutofit/>
          </a:bodyPr>
          <a:lstStyle>
            <a:lvl1pPr>
              <a:defRPr sz="2400"/>
            </a:lvl1pPr>
            <a:lvl2pPr>
              <a:defRPr sz="2000"/>
            </a:lvl2pPr>
            <a:lvl3pPr>
              <a:defRPr sz="1800"/>
            </a:lvl3pPr>
            <a:lvl4pPr>
              <a:defRPr sz="1600"/>
            </a:lvl4pPr>
            <a:lvl5pPr>
              <a:defRPr sz="16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3D2F72B-A5A5-4305-ADF8-72A40F18E44A}"/>
              </a:ext>
            </a:extLst>
          </p:cNvPr>
          <p:cNvSpPr>
            <a:spLocks noGrp="1"/>
          </p:cNvSpPr>
          <p:nvPr>
            <p:ph sz="half" idx="2"/>
          </p:nvPr>
        </p:nvSpPr>
        <p:spPr>
          <a:xfrm>
            <a:off x="6607967" y="1663148"/>
            <a:ext cx="5012533" cy="4178300"/>
          </a:xfrm>
        </p:spPr>
        <p:txBody>
          <a:bodyPr anchor="t">
            <a:normAutofit/>
          </a:bodyPr>
          <a:lstStyle>
            <a:lvl1pPr>
              <a:defRPr sz="2400"/>
            </a:lvl1pPr>
            <a:lvl2pPr>
              <a:defRPr sz="2000"/>
            </a:lvl2pPr>
            <a:lvl3pPr>
              <a:defRPr sz="1800"/>
            </a:lvl3pPr>
            <a:lvl4pPr>
              <a:defRPr sz="1600"/>
            </a:lvl4pPr>
            <a:lvl5pPr>
              <a:defRPr sz="16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F7CEC3EB-267C-4F36-9BB9-4E68F6877210}"/>
              </a:ext>
            </a:extLst>
          </p:cNvPr>
          <p:cNvPicPr>
            <a:picLocks noChangeAspect="1"/>
          </p:cNvPicPr>
          <p:nvPr userDrawn="1"/>
        </p:nvPicPr>
        <p:blipFill>
          <a:blip r:embed="rId2"/>
          <a:stretch>
            <a:fillRect/>
          </a:stretch>
        </p:blipFill>
        <p:spPr>
          <a:xfrm>
            <a:off x="10039110" y="131388"/>
            <a:ext cx="1947481" cy="464961"/>
          </a:xfrm>
          <a:prstGeom prst="rect">
            <a:avLst/>
          </a:prstGeom>
        </p:spPr>
      </p:pic>
      <p:sp>
        <p:nvSpPr>
          <p:cNvPr id="15" name="Footer Placeholder 8">
            <a:extLst>
              <a:ext uri="{FF2B5EF4-FFF2-40B4-BE49-F238E27FC236}">
                <a16:creationId xmlns:a16="http://schemas.microsoft.com/office/drawing/2014/main" id="{387F0E00-2358-4CB5-9D49-262961CD6E51}"/>
              </a:ext>
            </a:extLst>
          </p:cNvPr>
          <p:cNvSpPr>
            <a:spLocks noGrp="1"/>
          </p:cNvSpPr>
          <p:nvPr>
            <p:ph type="ftr" sz="quarter" idx="11"/>
          </p:nvPr>
        </p:nvSpPr>
        <p:spPr>
          <a:xfrm>
            <a:off x="2634019" y="6373781"/>
            <a:ext cx="7084178" cy="365125"/>
          </a:xfrm>
          <a:prstGeom prst="rect">
            <a:avLst/>
          </a:prstGeom>
        </p:spPr>
        <p:txBody>
          <a:bodyPr/>
          <a:lstStyle>
            <a:lvl1pPr>
              <a:defRPr/>
            </a:lvl1pPr>
          </a:lstStyle>
          <a:p>
            <a:endParaRPr lang="en-US"/>
          </a:p>
        </p:txBody>
      </p:sp>
      <p:sp>
        <p:nvSpPr>
          <p:cNvPr id="16" name="Slide Number Placeholder 9">
            <a:extLst>
              <a:ext uri="{FF2B5EF4-FFF2-40B4-BE49-F238E27FC236}">
                <a16:creationId xmlns:a16="http://schemas.microsoft.com/office/drawing/2014/main" id="{F1D836EF-CFF8-4A62-B91B-87E0F5E0C146}"/>
              </a:ext>
            </a:extLst>
          </p:cNvPr>
          <p:cNvSpPr>
            <a:spLocks noGrp="1"/>
          </p:cNvSpPr>
          <p:nvPr>
            <p:ph type="sldNum" sz="quarter" idx="12"/>
          </p:nvPr>
        </p:nvSpPr>
        <p:spPr>
          <a:xfrm>
            <a:off x="11056634" y="6373781"/>
            <a:ext cx="551166" cy="365125"/>
          </a:xfrm>
          <a:prstGeom prst="rect">
            <a:avLst/>
          </a:prstGeom>
        </p:spPr>
        <p:txBody>
          <a:bodyPr/>
          <a:lstStyle>
            <a:lvl1pPr algn="r">
              <a:defRPr/>
            </a:lvl1pPr>
          </a:lstStyle>
          <a:p>
            <a:fld id="{D57F1E4F-1CFF-5643-939E-02111984F565}" type="slidenum">
              <a:rPr lang="en-US" smtClean="0"/>
              <a:pPr/>
              <a:t>‹#›</a:t>
            </a:fld>
            <a:endParaRPr lang="en-US"/>
          </a:p>
        </p:txBody>
      </p:sp>
      <p:sp>
        <p:nvSpPr>
          <p:cNvPr id="12" name="Title Placeholder 1">
            <a:extLst>
              <a:ext uri="{FF2B5EF4-FFF2-40B4-BE49-F238E27FC236}">
                <a16:creationId xmlns:a16="http://schemas.microsoft.com/office/drawing/2014/main" id="{4D72EAF5-A66C-48A9-9C90-D0CBF43F052D}"/>
              </a:ext>
            </a:extLst>
          </p:cNvPr>
          <p:cNvSpPr>
            <a:spLocks noGrp="1"/>
          </p:cNvSpPr>
          <p:nvPr>
            <p:ph type="title"/>
          </p:nvPr>
        </p:nvSpPr>
        <p:spPr>
          <a:xfrm>
            <a:off x="1728788" y="585337"/>
            <a:ext cx="9879012" cy="825500"/>
          </a:xfrm>
          <a:prstGeom prst="rect">
            <a:avLst/>
          </a:prstGeom>
          <a:effectLst/>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80582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9E997BFF-6CE7-430A-B0E0-FBFFBA32BFE7}"/>
              </a:ext>
            </a:extLst>
          </p:cNvPr>
          <p:cNvSpPr>
            <a:spLocks noGrp="1"/>
          </p:cNvSpPr>
          <p:nvPr>
            <p:ph type="body" idx="1"/>
          </p:nvPr>
        </p:nvSpPr>
        <p:spPr>
          <a:xfrm>
            <a:off x="1772180" y="1833699"/>
            <a:ext cx="4607188" cy="576262"/>
          </a:xfrm>
        </p:spPr>
        <p:txBody>
          <a:bodyPr anchor="b">
            <a:noAutofit/>
          </a:bodyPr>
          <a:lstStyle>
            <a:lvl1pPr marL="0" indent="0">
              <a:buNone/>
              <a:defRPr sz="2800" b="0">
                <a:solidFill>
                  <a:schemeClr val="accent1">
                    <a:lumMod val="75000"/>
                  </a:schemeClr>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9139C9CA-5081-4187-A565-6BC4BA677F6A}"/>
              </a:ext>
            </a:extLst>
          </p:cNvPr>
          <p:cNvSpPr>
            <a:spLocks noGrp="1"/>
          </p:cNvSpPr>
          <p:nvPr>
            <p:ph sz="half" idx="2"/>
          </p:nvPr>
        </p:nvSpPr>
        <p:spPr>
          <a:xfrm>
            <a:off x="1484312" y="2510503"/>
            <a:ext cx="4895056" cy="2455862"/>
          </a:xfrm>
        </p:spPr>
        <p:txBody>
          <a:bodyPr anchor="t">
            <a:normAutofit/>
          </a:bodyPr>
          <a:lstStyle>
            <a:lvl1pPr>
              <a:defRPr sz="2000"/>
            </a:lvl1pPr>
            <a:lvl2pPr>
              <a:defRPr sz="1800"/>
            </a:lvl2pPr>
            <a:lvl3pPr>
              <a:defRPr sz="1600"/>
            </a:lvl3pPr>
            <a:lvl4pPr>
              <a:defRPr sz="1400"/>
            </a:lvl4pPr>
            <a:lvl5pPr>
              <a:defRPr sz="14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228D368A-03D5-44A1-B339-FF5D54259333}"/>
              </a:ext>
            </a:extLst>
          </p:cNvPr>
          <p:cNvSpPr>
            <a:spLocks noGrp="1"/>
          </p:cNvSpPr>
          <p:nvPr>
            <p:ph type="body" sz="quarter" idx="3"/>
          </p:nvPr>
        </p:nvSpPr>
        <p:spPr>
          <a:xfrm>
            <a:off x="6880488" y="1842166"/>
            <a:ext cx="4622537" cy="576262"/>
          </a:xfrm>
        </p:spPr>
        <p:txBody>
          <a:bodyPr anchor="b">
            <a:noAutofit/>
          </a:bodyPr>
          <a:lstStyle>
            <a:lvl1pPr marL="0" indent="0">
              <a:buNone/>
              <a:defRPr sz="2800" b="0">
                <a:solidFill>
                  <a:schemeClr val="accent1">
                    <a:lumMod val="75000"/>
                  </a:schemeClr>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1D241701-6E8B-4BBC-B444-60504877A0F5}"/>
              </a:ext>
            </a:extLst>
          </p:cNvPr>
          <p:cNvSpPr>
            <a:spLocks noGrp="1"/>
          </p:cNvSpPr>
          <p:nvPr>
            <p:ph sz="quarter" idx="4"/>
          </p:nvPr>
        </p:nvSpPr>
        <p:spPr>
          <a:xfrm>
            <a:off x="6607967" y="2510503"/>
            <a:ext cx="4895056" cy="2455862"/>
          </a:xfrm>
        </p:spPr>
        <p:txBody>
          <a:bodyPr anchor="t">
            <a:normAutofit/>
          </a:bodyPr>
          <a:lstStyle>
            <a:lvl1pPr>
              <a:defRPr sz="2000"/>
            </a:lvl1pPr>
            <a:lvl2pPr>
              <a:defRPr sz="1800"/>
            </a:lvl2pPr>
            <a:lvl3pPr>
              <a:defRPr sz="1600"/>
            </a:lvl3pPr>
            <a:lvl4pPr>
              <a:defRPr sz="1400"/>
            </a:lvl4pPr>
            <a:lvl5pPr>
              <a:defRPr sz="14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36BDB6B7-CC29-4122-BCB1-C8F4211B8CB5}"/>
              </a:ext>
            </a:extLst>
          </p:cNvPr>
          <p:cNvPicPr>
            <a:picLocks noChangeAspect="1"/>
          </p:cNvPicPr>
          <p:nvPr userDrawn="1"/>
        </p:nvPicPr>
        <p:blipFill>
          <a:blip r:embed="rId2"/>
          <a:stretch>
            <a:fillRect/>
          </a:stretch>
        </p:blipFill>
        <p:spPr>
          <a:xfrm>
            <a:off x="10039110" y="131388"/>
            <a:ext cx="1947481" cy="464961"/>
          </a:xfrm>
          <a:prstGeom prst="rect">
            <a:avLst/>
          </a:prstGeom>
        </p:spPr>
      </p:pic>
      <p:sp>
        <p:nvSpPr>
          <p:cNvPr id="19" name="Footer Placeholder 8">
            <a:extLst>
              <a:ext uri="{FF2B5EF4-FFF2-40B4-BE49-F238E27FC236}">
                <a16:creationId xmlns:a16="http://schemas.microsoft.com/office/drawing/2014/main" id="{D07270E5-1DB3-432E-A16A-FD2C72F75728}"/>
              </a:ext>
            </a:extLst>
          </p:cNvPr>
          <p:cNvSpPr>
            <a:spLocks noGrp="1"/>
          </p:cNvSpPr>
          <p:nvPr>
            <p:ph type="ftr" sz="quarter" idx="11"/>
          </p:nvPr>
        </p:nvSpPr>
        <p:spPr>
          <a:xfrm>
            <a:off x="2634019" y="6373781"/>
            <a:ext cx="7084178" cy="365125"/>
          </a:xfrm>
          <a:prstGeom prst="rect">
            <a:avLst/>
          </a:prstGeom>
        </p:spPr>
        <p:txBody>
          <a:bodyPr/>
          <a:lstStyle>
            <a:lvl1pPr>
              <a:defRPr/>
            </a:lvl1pPr>
          </a:lstStyle>
          <a:p>
            <a:endParaRPr lang="en-US"/>
          </a:p>
        </p:txBody>
      </p:sp>
      <p:sp>
        <p:nvSpPr>
          <p:cNvPr id="20" name="Slide Number Placeholder 9">
            <a:extLst>
              <a:ext uri="{FF2B5EF4-FFF2-40B4-BE49-F238E27FC236}">
                <a16:creationId xmlns:a16="http://schemas.microsoft.com/office/drawing/2014/main" id="{68FCC517-8D10-497B-A9EE-91E19366E465}"/>
              </a:ext>
            </a:extLst>
          </p:cNvPr>
          <p:cNvSpPr>
            <a:spLocks noGrp="1"/>
          </p:cNvSpPr>
          <p:nvPr>
            <p:ph type="sldNum" sz="quarter" idx="12"/>
          </p:nvPr>
        </p:nvSpPr>
        <p:spPr>
          <a:xfrm>
            <a:off x="11056634" y="6373781"/>
            <a:ext cx="551166" cy="365125"/>
          </a:xfrm>
          <a:prstGeom prst="rect">
            <a:avLst/>
          </a:prstGeom>
        </p:spPr>
        <p:txBody>
          <a:bodyPr/>
          <a:lstStyle>
            <a:lvl1pPr algn="r">
              <a:defRPr/>
            </a:lvl1pPr>
          </a:lstStyle>
          <a:p>
            <a:fld id="{D57F1E4F-1CFF-5643-939E-02111984F565}" type="slidenum">
              <a:rPr lang="en-US" smtClean="0"/>
              <a:pPr/>
              <a:t>‹#›</a:t>
            </a:fld>
            <a:endParaRPr lang="en-US"/>
          </a:p>
        </p:txBody>
      </p:sp>
      <p:sp>
        <p:nvSpPr>
          <p:cNvPr id="15" name="Title Placeholder 1">
            <a:extLst>
              <a:ext uri="{FF2B5EF4-FFF2-40B4-BE49-F238E27FC236}">
                <a16:creationId xmlns:a16="http://schemas.microsoft.com/office/drawing/2014/main" id="{C396ED58-3B06-4F25-A084-50EAFCF489DA}"/>
              </a:ext>
            </a:extLst>
          </p:cNvPr>
          <p:cNvSpPr>
            <a:spLocks noGrp="1"/>
          </p:cNvSpPr>
          <p:nvPr>
            <p:ph type="title"/>
          </p:nvPr>
        </p:nvSpPr>
        <p:spPr>
          <a:xfrm>
            <a:off x="1772180" y="582494"/>
            <a:ext cx="9730845" cy="800099"/>
          </a:xfrm>
          <a:prstGeom prst="rect">
            <a:avLst/>
          </a:prstGeom>
          <a:effectLst/>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846129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586C35-CFB1-495B-BB8E-F5480A481771}"/>
              </a:ext>
            </a:extLst>
          </p:cNvPr>
          <p:cNvPicPr>
            <a:picLocks noChangeAspect="1"/>
          </p:cNvPicPr>
          <p:nvPr userDrawn="1"/>
        </p:nvPicPr>
        <p:blipFill>
          <a:blip r:embed="rId2"/>
          <a:stretch>
            <a:fillRect/>
          </a:stretch>
        </p:blipFill>
        <p:spPr>
          <a:xfrm>
            <a:off x="10039110" y="131388"/>
            <a:ext cx="1947481" cy="464961"/>
          </a:xfrm>
          <a:prstGeom prst="rect">
            <a:avLst/>
          </a:prstGeom>
        </p:spPr>
      </p:pic>
      <p:sp>
        <p:nvSpPr>
          <p:cNvPr id="15" name="Text Placeholder 11">
            <a:extLst>
              <a:ext uri="{FF2B5EF4-FFF2-40B4-BE49-F238E27FC236}">
                <a16:creationId xmlns:a16="http://schemas.microsoft.com/office/drawing/2014/main" id="{5F9CC725-554F-45AA-98C9-4C49054D6A6C}"/>
              </a:ext>
            </a:extLst>
          </p:cNvPr>
          <p:cNvSpPr>
            <a:spLocks noGrp="1"/>
          </p:cNvSpPr>
          <p:nvPr>
            <p:ph type="body" sz="quarter" idx="13"/>
          </p:nvPr>
        </p:nvSpPr>
        <p:spPr>
          <a:xfrm>
            <a:off x="1739900" y="610204"/>
            <a:ext cx="9879012" cy="825500"/>
          </a:xfrm>
        </p:spPr>
        <p:txBody>
          <a:bodyPr>
            <a:normAutofit/>
          </a:bodyPr>
          <a:lstStyle>
            <a:lvl1pPr marL="0" indent="0" algn="ctr">
              <a:buNone/>
              <a:defRPr sz="4000"/>
            </a:lvl1pPr>
          </a:lstStyle>
          <a:p>
            <a:pPr lvl="0"/>
            <a:r>
              <a:rPr lang="en-US"/>
              <a:t>Click to edit Master text styles</a:t>
            </a:r>
          </a:p>
        </p:txBody>
      </p:sp>
      <p:sp>
        <p:nvSpPr>
          <p:cNvPr id="16" name="Footer Placeholder 8">
            <a:extLst>
              <a:ext uri="{FF2B5EF4-FFF2-40B4-BE49-F238E27FC236}">
                <a16:creationId xmlns:a16="http://schemas.microsoft.com/office/drawing/2014/main" id="{9CD75A6A-A736-4682-BAD1-3A85A20C6759}"/>
              </a:ext>
            </a:extLst>
          </p:cNvPr>
          <p:cNvSpPr>
            <a:spLocks noGrp="1"/>
          </p:cNvSpPr>
          <p:nvPr>
            <p:ph type="ftr" sz="quarter" idx="11"/>
          </p:nvPr>
        </p:nvSpPr>
        <p:spPr>
          <a:xfrm>
            <a:off x="2634019" y="6373781"/>
            <a:ext cx="7084178" cy="365125"/>
          </a:xfrm>
          <a:prstGeom prst="rect">
            <a:avLst/>
          </a:prstGeom>
        </p:spPr>
        <p:txBody>
          <a:bodyPr/>
          <a:lstStyle>
            <a:lvl1pPr>
              <a:defRPr/>
            </a:lvl1pPr>
          </a:lstStyle>
          <a:p>
            <a:endParaRPr lang="en-US"/>
          </a:p>
        </p:txBody>
      </p:sp>
      <p:sp>
        <p:nvSpPr>
          <p:cNvPr id="17" name="Slide Number Placeholder 9">
            <a:extLst>
              <a:ext uri="{FF2B5EF4-FFF2-40B4-BE49-F238E27FC236}">
                <a16:creationId xmlns:a16="http://schemas.microsoft.com/office/drawing/2014/main" id="{13AE8FDA-EF3D-461B-B117-5E9614019CB8}"/>
              </a:ext>
            </a:extLst>
          </p:cNvPr>
          <p:cNvSpPr>
            <a:spLocks noGrp="1"/>
          </p:cNvSpPr>
          <p:nvPr>
            <p:ph type="sldNum" sz="quarter" idx="12"/>
          </p:nvPr>
        </p:nvSpPr>
        <p:spPr>
          <a:xfrm>
            <a:off x="11056634" y="6373781"/>
            <a:ext cx="551166" cy="365125"/>
          </a:xfrm>
          <a:prstGeom prst="rect">
            <a:avLst/>
          </a:prstGeom>
        </p:spPr>
        <p:txBody>
          <a:bodyPr/>
          <a:lstStyle>
            <a:lvl1pPr algn="r">
              <a:defRPr/>
            </a:lvl1pPr>
          </a:lstStyle>
          <a:p>
            <a:fld id="{D57F1E4F-1CFF-5643-939E-02111984F565}" type="slidenum">
              <a:rPr lang="en-US" smtClean="0"/>
              <a:pPr/>
              <a:t>‹#›</a:t>
            </a:fld>
            <a:endParaRPr lang="en-US"/>
          </a:p>
        </p:txBody>
      </p:sp>
    </p:spTree>
    <p:extLst>
      <p:ext uri="{BB962C8B-B14F-4D97-AF65-F5344CB8AC3E}">
        <p14:creationId xmlns:p14="http://schemas.microsoft.com/office/powerpoint/2010/main" val="3354716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F0749E-FDC8-433B-87C3-2470A1F1A4C6}"/>
              </a:ext>
            </a:extLst>
          </p:cNvPr>
          <p:cNvPicPr>
            <a:picLocks noChangeAspect="1"/>
          </p:cNvPicPr>
          <p:nvPr userDrawn="1"/>
        </p:nvPicPr>
        <p:blipFill>
          <a:blip r:embed="rId2"/>
          <a:stretch>
            <a:fillRect/>
          </a:stretch>
        </p:blipFill>
        <p:spPr>
          <a:xfrm>
            <a:off x="10039110" y="131388"/>
            <a:ext cx="1947481" cy="464961"/>
          </a:xfrm>
          <a:prstGeom prst="rect">
            <a:avLst/>
          </a:prstGeom>
        </p:spPr>
      </p:pic>
      <p:sp>
        <p:nvSpPr>
          <p:cNvPr id="9" name="Footer Placeholder 8">
            <a:extLst>
              <a:ext uri="{FF2B5EF4-FFF2-40B4-BE49-F238E27FC236}">
                <a16:creationId xmlns:a16="http://schemas.microsoft.com/office/drawing/2014/main" id="{E9EC0153-63E4-4BBC-A33E-9D05E95A4C0B}"/>
              </a:ext>
            </a:extLst>
          </p:cNvPr>
          <p:cNvSpPr>
            <a:spLocks noGrp="1"/>
          </p:cNvSpPr>
          <p:nvPr>
            <p:ph type="ftr" sz="quarter" idx="11"/>
          </p:nvPr>
        </p:nvSpPr>
        <p:spPr>
          <a:xfrm>
            <a:off x="2634019" y="6373781"/>
            <a:ext cx="7084178" cy="365125"/>
          </a:xfrm>
          <a:prstGeom prst="rect">
            <a:avLst/>
          </a:prstGeom>
        </p:spPr>
        <p:txBody>
          <a:bodyPr/>
          <a:lstStyle>
            <a:lvl1pPr>
              <a:defRPr/>
            </a:lvl1pPr>
          </a:lstStyle>
          <a:p>
            <a:endParaRPr lang="en-US"/>
          </a:p>
        </p:txBody>
      </p:sp>
      <p:sp>
        <p:nvSpPr>
          <p:cNvPr id="10" name="Slide Number Placeholder 9">
            <a:extLst>
              <a:ext uri="{FF2B5EF4-FFF2-40B4-BE49-F238E27FC236}">
                <a16:creationId xmlns:a16="http://schemas.microsoft.com/office/drawing/2014/main" id="{014FF0D7-2804-4709-AF91-D6ED91FAF142}"/>
              </a:ext>
            </a:extLst>
          </p:cNvPr>
          <p:cNvSpPr>
            <a:spLocks noGrp="1"/>
          </p:cNvSpPr>
          <p:nvPr>
            <p:ph type="sldNum" sz="quarter" idx="12"/>
          </p:nvPr>
        </p:nvSpPr>
        <p:spPr>
          <a:xfrm>
            <a:off x="11056634" y="6373781"/>
            <a:ext cx="551166" cy="365125"/>
          </a:xfrm>
          <a:prstGeom prst="rect">
            <a:avLst/>
          </a:prstGeom>
        </p:spPr>
        <p:txBody>
          <a:bodyPr/>
          <a:lstStyle>
            <a:lvl1pPr algn="r">
              <a:defRPr/>
            </a:lvl1pPr>
          </a:lstStyle>
          <a:p>
            <a:fld id="{D57F1E4F-1CFF-5643-939E-02111984F565}" type="slidenum">
              <a:rPr lang="en-US" smtClean="0"/>
              <a:pPr/>
              <a:t>‹#›</a:t>
            </a:fld>
            <a:endParaRPr lang="en-US"/>
          </a:p>
        </p:txBody>
      </p:sp>
    </p:spTree>
    <p:extLst>
      <p:ext uri="{BB962C8B-B14F-4D97-AF65-F5344CB8AC3E}">
        <p14:creationId xmlns:p14="http://schemas.microsoft.com/office/powerpoint/2010/main" val="2688151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 name="Group 6"/>
          <p:cNvGrpSpPr/>
          <p:nvPr/>
        </p:nvGrpSpPr>
        <p:grpSpPr>
          <a:xfrm>
            <a:off x="150814" y="1"/>
            <a:ext cx="2436812"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1"/>
            <a:ext cx="10018713" cy="175259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84311" y="2667000"/>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8">
            <a:extLst>
              <a:ext uri="{FF2B5EF4-FFF2-40B4-BE49-F238E27FC236}">
                <a16:creationId xmlns:a16="http://schemas.microsoft.com/office/drawing/2014/main" id="{8400BE1B-D00E-4A45-96A1-91C27646325D}"/>
              </a:ext>
            </a:extLst>
          </p:cNvPr>
          <p:cNvSpPr>
            <a:spLocks noGrp="1"/>
          </p:cNvSpPr>
          <p:nvPr>
            <p:ph type="ftr" sz="quarter" idx="3"/>
          </p:nvPr>
        </p:nvSpPr>
        <p:spPr>
          <a:xfrm>
            <a:off x="2634019" y="6373781"/>
            <a:ext cx="7084178" cy="365125"/>
          </a:xfrm>
          <a:prstGeom prst="rect">
            <a:avLst/>
          </a:prstGeom>
        </p:spPr>
        <p:txBody>
          <a:bodyPr/>
          <a:lstStyle>
            <a:lvl1pPr>
              <a:defRPr sz="1000"/>
            </a:lvl1pPr>
          </a:lstStyle>
          <a:p>
            <a:endParaRPr lang="en-US"/>
          </a:p>
        </p:txBody>
      </p:sp>
      <p:sp>
        <p:nvSpPr>
          <p:cNvPr id="17" name="Slide Number Placeholder 9">
            <a:extLst>
              <a:ext uri="{FF2B5EF4-FFF2-40B4-BE49-F238E27FC236}">
                <a16:creationId xmlns:a16="http://schemas.microsoft.com/office/drawing/2014/main" id="{8A5BB802-7EFE-4DF1-9E35-F6E30E449E60}"/>
              </a:ext>
            </a:extLst>
          </p:cNvPr>
          <p:cNvSpPr>
            <a:spLocks noGrp="1"/>
          </p:cNvSpPr>
          <p:nvPr>
            <p:ph type="sldNum" sz="quarter" idx="4"/>
          </p:nvPr>
        </p:nvSpPr>
        <p:spPr>
          <a:xfrm>
            <a:off x="10951858" y="6373781"/>
            <a:ext cx="551166" cy="365125"/>
          </a:xfrm>
          <a:prstGeom prst="rect">
            <a:avLst/>
          </a:prstGeom>
        </p:spPr>
        <p:txBody>
          <a:bodyPr/>
          <a:lstStyle>
            <a:lvl1pPr algn="r">
              <a:defRPr sz="1000"/>
            </a:lvl1pPr>
          </a:lstStyle>
          <a:p>
            <a:fld id="{D57F1E4F-1CFF-5643-939E-02111984F565}" type="slidenum">
              <a:rPr lang="en-US" smtClean="0"/>
              <a:pPr/>
              <a:t>‹#›</a:t>
            </a:fld>
            <a:endParaRPr lang="en-US"/>
          </a:p>
        </p:txBody>
      </p:sp>
    </p:spTree>
    <p:extLst>
      <p:ext uri="{BB962C8B-B14F-4D97-AF65-F5344CB8AC3E}">
        <p14:creationId xmlns:p14="http://schemas.microsoft.com/office/powerpoint/2010/main" val="295344127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726" r:id="rId3"/>
    <p:sldLayoutId id="2147483727" r:id="rId4"/>
    <p:sldLayoutId id="2147483729" r:id="rId5"/>
    <p:sldLayoutId id="2147483675" r:id="rId6"/>
    <p:sldLayoutId id="2147483676" r:id="rId7"/>
    <p:sldLayoutId id="2147483677" r:id="rId8"/>
    <p:sldLayoutId id="2147483678" r:id="rId9"/>
    <p:sldLayoutId id="2147483683" r:id="rId10"/>
    <p:sldLayoutId id="2147483731" r:id="rId11"/>
    <p:sldLayoutId id="2147483730" r:id="rId12"/>
  </p:sldLayoutIdLst>
  <p:hf hdr="0" ftr="0" dt="0"/>
  <p:txStyles>
    <p:titleStyle>
      <a:lvl1pPr algn="ctr" defTabSz="457206"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3" indent="-285753" algn="l" defTabSz="457206" rtl="0" eaLnBrk="1" latinLnBrk="0" hangingPunct="1">
        <a:spcBef>
          <a:spcPct val="20000"/>
        </a:spcBef>
        <a:spcAft>
          <a:spcPts val="601"/>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9" indent="-285753" algn="l" defTabSz="457206" rtl="0" eaLnBrk="1" latinLnBrk="0" hangingPunct="1">
        <a:spcBef>
          <a:spcPct val="20000"/>
        </a:spcBef>
        <a:spcAft>
          <a:spcPts val="601"/>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64" indent="-285753" algn="l" defTabSz="457206" rtl="0" eaLnBrk="1" latinLnBrk="0" hangingPunct="1">
        <a:spcBef>
          <a:spcPct val="20000"/>
        </a:spcBef>
        <a:spcAft>
          <a:spcPts val="601"/>
        </a:spcAft>
        <a:buClr>
          <a:schemeClr val="accent1">
            <a:lumMod val="75000"/>
          </a:schemeClr>
        </a:buClr>
        <a:buSzPct val="145000"/>
        <a:buFont typeface="Arial"/>
        <a:buChar char="•"/>
        <a:defRPr sz="1801" kern="1200" cap="none">
          <a:solidFill>
            <a:schemeClr val="tx1"/>
          </a:solidFill>
          <a:effectLst/>
          <a:latin typeface="+mn-lt"/>
          <a:ea typeface="+mn-ea"/>
          <a:cs typeface="+mn-cs"/>
        </a:defRPr>
      </a:lvl3pPr>
      <a:lvl4pPr marL="1543070" indent="-171453" algn="l" defTabSz="457206" rtl="0" eaLnBrk="1" latinLnBrk="0" hangingPunct="1">
        <a:spcBef>
          <a:spcPct val="20000"/>
        </a:spcBef>
        <a:spcAft>
          <a:spcPts val="601"/>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76" indent="-171453" algn="l" defTabSz="457206" rtl="0" eaLnBrk="1" latinLnBrk="0" hangingPunct="1">
        <a:spcBef>
          <a:spcPct val="20000"/>
        </a:spcBef>
        <a:spcAft>
          <a:spcPts val="601"/>
        </a:spcAft>
        <a:buClr>
          <a:schemeClr val="accent1">
            <a:lumMod val="75000"/>
          </a:schemeClr>
        </a:buClr>
        <a:buSzPct val="145000"/>
        <a:buFont typeface="Arial"/>
        <a:buChar char="•"/>
        <a:defRPr sz="1401" kern="1200" cap="none">
          <a:solidFill>
            <a:schemeClr val="tx1"/>
          </a:solidFill>
          <a:effectLst/>
          <a:latin typeface="+mn-lt"/>
          <a:ea typeface="+mn-ea"/>
          <a:cs typeface="+mn-cs"/>
        </a:defRPr>
      </a:lvl5pPr>
      <a:lvl6pPr marL="2514632" indent="-228604" algn="l" defTabSz="457206" rtl="0" eaLnBrk="1" latinLnBrk="0" hangingPunct="1">
        <a:spcBef>
          <a:spcPct val="20000"/>
        </a:spcBef>
        <a:spcAft>
          <a:spcPts val="601"/>
        </a:spcAft>
        <a:buClr>
          <a:schemeClr val="accent1">
            <a:lumMod val="75000"/>
          </a:schemeClr>
        </a:buClr>
        <a:buSzPct val="145000"/>
        <a:buFont typeface="Arial"/>
        <a:buChar char="•"/>
        <a:defRPr sz="1401" kern="1200" cap="none">
          <a:solidFill>
            <a:schemeClr val="tx1"/>
          </a:solidFill>
          <a:effectLst/>
          <a:latin typeface="+mn-lt"/>
          <a:ea typeface="+mn-ea"/>
          <a:cs typeface="+mn-cs"/>
        </a:defRPr>
      </a:lvl6pPr>
      <a:lvl7pPr marL="2971838" indent="-228604" algn="l" defTabSz="457206" rtl="0" eaLnBrk="1" latinLnBrk="0" hangingPunct="1">
        <a:spcBef>
          <a:spcPct val="20000"/>
        </a:spcBef>
        <a:spcAft>
          <a:spcPts val="601"/>
        </a:spcAft>
        <a:buClr>
          <a:schemeClr val="accent1">
            <a:lumMod val="75000"/>
          </a:schemeClr>
        </a:buClr>
        <a:buSzPct val="145000"/>
        <a:buFont typeface="Arial"/>
        <a:buChar char="•"/>
        <a:defRPr sz="1401" kern="1200" cap="none">
          <a:solidFill>
            <a:schemeClr val="tx1"/>
          </a:solidFill>
          <a:effectLst/>
          <a:latin typeface="+mn-lt"/>
          <a:ea typeface="+mn-ea"/>
          <a:cs typeface="+mn-cs"/>
        </a:defRPr>
      </a:lvl7pPr>
      <a:lvl8pPr marL="3429044" indent="-228604" algn="l" defTabSz="457206" rtl="0" eaLnBrk="1" latinLnBrk="0" hangingPunct="1">
        <a:spcBef>
          <a:spcPct val="20000"/>
        </a:spcBef>
        <a:spcAft>
          <a:spcPts val="601"/>
        </a:spcAft>
        <a:buClr>
          <a:schemeClr val="accent1">
            <a:lumMod val="75000"/>
          </a:schemeClr>
        </a:buClr>
        <a:buSzPct val="145000"/>
        <a:buFont typeface="Arial"/>
        <a:buChar char="•"/>
        <a:defRPr sz="1401" kern="1200" cap="none">
          <a:solidFill>
            <a:schemeClr val="tx1"/>
          </a:solidFill>
          <a:effectLst/>
          <a:latin typeface="+mn-lt"/>
          <a:ea typeface="+mn-ea"/>
          <a:cs typeface="+mn-cs"/>
        </a:defRPr>
      </a:lvl8pPr>
      <a:lvl9pPr marL="3886249" indent="-228604" algn="l" defTabSz="457206" rtl="0" eaLnBrk="1" latinLnBrk="0" hangingPunct="1">
        <a:spcBef>
          <a:spcPct val="20000"/>
        </a:spcBef>
        <a:spcAft>
          <a:spcPts val="601"/>
        </a:spcAft>
        <a:buClr>
          <a:schemeClr val="accent1">
            <a:lumMod val="75000"/>
          </a:schemeClr>
        </a:buClr>
        <a:buSzPct val="145000"/>
        <a:buFont typeface="Arial"/>
        <a:buChar char="•"/>
        <a:defRPr sz="1401" kern="1200" cap="none">
          <a:solidFill>
            <a:schemeClr val="tx1"/>
          </a:solidFill>
          <a:effectLst/>
          <a:latin typeface="+mn-lt"/>
          <a:ea typeface="+mn-ea"/>
          <a:cs typeface="+mn-cs"/>
        </a:defRPr>
      </a:lvl9pPr>
    </p:bodyStyle>
    <p:otherStyle>
      <a:defPPr>
        <a:defRPr lang="en-US"/>
      </a:defPPr>
      <a:lvl1pPr marL="0" algn="l" defTabSz="457206" rtl="0" eaLnBrk="1" latinLnBrk="0" hangingPunct="1">
        <a:defRPr sz="1801" kern="1200">
          <a:solidFill>
            <a:schemeClr val="tx1"/>
          </a:solidFill>
          <a:latin typeface="+mn-lt"/>
          <a:ea typeface="+mn-ea"/>
          <a:cs typeface="+mn-cs"/>
        </a:defRPr>
      </a:lvl1pPr>
      <a:lvl2pPr marL="457206" algn="l" defTabSz="457206" rtl="0" eaLnBrk="1" latinLnBrk="0" hangingPunct="1">
        <a:defRPr sz="1801" kern="1200">
          <a:solidFill>
            <a:schemeClr val="tx1"/>
          </a:solidFill>
          <a:latin typeface="+mn-lt"/>
          <a:ea typeface="+mn-ea"/>
          <a:cs typeface="+mn-cs"/>
        </a:defRPr>
      </a:lvl2pPr>
      <a:lvl3pPr marL="914411" algn="l" defTabSz="457206" rtl="0" eaLnBrk="1" latinLnBrk="0" hangingPunct="1">
        <a:defRPr sz="1801" kern="1200">
          <a:solidFill>
            <a:schemeClr val="tx1"/>
          </a:solidFill>
          <a:latin typeface="+mn-lt"/>
          <a:ea typeface="+mn-ea"/>
          <a:cs typeface="+mn-cs"/>
        </a:defRPr>
      </a:lvl3pPr>
      <a:lvl4pPr marL="1371617" algn="l" defTabSz="457206" rtl="0" eaLnBrk="1" latinLnBrk="0" hangingPunct="1">
        <a:defRPr sz="1801" kern="1200">
          <a:solidFill>
            <a:schemeClr val="tx1"/>
          </a:solidFill>
          <a:latin typeface="+mn-lt"/>
          <a:ea typeface="+mn-ea"/>
          <a:cs typeface="+mn-cs"/>
        </a:defRPr>
      </a:lvl4pPr>
      <a:lvl5pPr marL="1828823" algn="l" defTabSz="457206" rtl="0" eaLnBrk="1" latinLnBrk="0" hangingPunct="1">
        <a:defRPr sz="1801" kern="1200">
          <a:solidFill>
            <a:schemeClr val="tx1"/>
          </a:solidFill>
          <a:latin typeface="+mn-lt"/>
          <a:ea typeface="+mn-ea"/>
          <a:cs typeface="+mn-cs"/>
        </a:defRPr>
      </a:lvl5pPr>
      <a:lvl6pPr marL="2286029" algn="l" defTabSz="457206" rtl="0" eaLnBrk="1" latinLnBrk="0" hangingPunct="1">
        <a:defRPr sz="1801" kern="1200">
          <a:solidFill>
            <a:schemeClr val="tx1"/>
          </a:solidFill>
          <a:latin typeface="+mn-lt"/>
          <a:ea typeface="+mn-ea"/>
          <a:cs typeface="+mn-cs"/>
        </a:defRPr>
      </a:lvl6pPr>
      <a:lvl7pPr marL="2743234" algn="l" defTabSz="457206" rtl="0" eaLnBrk="1" latinLnBrk="0" hangingPunct="1">
        <a:defRPr sz="1801" kern="1200">
          <a:solidFill>
            <a:schemeClr val="tx1"/>
          </a:solidFill>
          <a:latin typeface="+mn-lt"/>
          <a:ea typeface="+mn-ea"/>
          <a:cs typeface="+mn-cs"/>
        </a:defRPr>
      </a:lvl7pPr>
      <a:lvl8pPr marL="3200440" algn="l" defTabSz="457206" rtl="0" eaLnBrk="1" latinLnBrk="0" hangingPunct="1">
        <a:defRPr sz="1801" kern="1200">
          <a:solidFill>
            <a:schemeClr val="tx1"/>
          </a:solidFill>
          <a:latin typeface="+mn-lt"/>
          <a:ea typeface="+mn-ea"/>
          <a:cs typeface="+mn-cs"/>
        </a:defRPr>
      </a:lvl8pPr>
      <a:lvl9pPr marL="3657646" algn="l" defTabSz="457206"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accountmedicaid@salud.pr.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52F3175-9609-406E-B730-A672D3DA7229}"/>
              </a:ext>
            </a:extLst>
          </p:cNvPr>
          <p:cNvSpPr>
            <a:spLocks noGrp="1"/>
          </p:cNvSpPr>
          <p:nvPr>
            <p:ph type="ctrTitle"/>
          </p:nvPr>
        </p:nvSpPr>
        <p:spPr/>
        <p:txBody>
          <a:bodyPr>
            <a:normAutofit/>
          </a:bodyPr>
          <a:lstStyle/>
          <a:p>
            <a:r>
              <a:rPr lang="sv-SE" dirty="0"/>
              <a:t>Provider Inquiry Tool Training</a:t>
            </a:r>
            <a:endParaRPr lang="en-US" dirty="0"/>
          </a:p>
        </p:txBody>
      </p:sp>
      <p:sp>
        <p:nvSpPr>
          <p:cNvPr id="2" name="Subtitle 1">
            <a:extLst>
              <a:ext uri="{FF2B5EF4-FFF2-40B4-BE49-F238E27FC236}">
                <a16:creationId xmlns:a16="http://schemas.microsoft.com/office/drawing/2014/main" id="{2D88E549-47EB-72B3-E7A0-7798774DBE83}"/>
              </a:ext>
            </a:extLst>
          </p:cNvPr>
          <p:cNvSpPr>
            <a:spLocks noGrp="1"/>
          </p:cNvSpPr>
          <p:nvPr>
            <p:ph type="subTitle" idx="1"/>
          </p:nvPr>
        </p:nvSpPr>
        <p:spPr/>
        <p:txBody>
          <a:bodyPr/>
          <a:lstStyle/>
          <a:p>
            <a:r>
              <a:rPr lang="es-ES" dirty="0"/>
              <a:t>Herramienta de Consulta de  </a:t>
            </a:r>
          </a:p>
          <a:p>
            <a:r>
              <a:rPr lang="es-ES" dirty="0"/>
              <a:t>Inscripción de Proveedores</a:t>
            </a:r>
            <a:endParaRPr lang="en-US" dirty="0"/>
          </a:p>
        </p:txBody>
      </p:sp>
      <p:pic>
        <p:nvPicPr>
          <p:cNvPr id="3" name="Picture 2" descr="A close-up of a logo&#10;&#10;Description automatically generated">
            <a:extLst>
              <a:ext uri="{FF2B5EF4-FFF2-40B4-BE49-F238E27FC236}">
                <a16:creationId xmlns:a16="http://schemas.microsoft.com/office/drawing/2014/main" id="{ACE39649-C295-714F-8328-02669EBCABC7}"/>
              </a:ext>
            </a:extLst>
          </p:cNvPr>
          <p:cNvPicPr>
            <a:picLocks noChangeAspect="1"/>
          </p:cNvPicPr>
          <p:nvPr/>
        </p:nvPicPr>
        <p:blipFill>
          <a:blip r:embed="rId2"/>
          <a:stretch>
            <a:fillRect/>
          </a:stretch>
        </p:blipFill>
        <p:spPr>
          <a:xfrm>
            <a:off x="0" y="5845690"/>
            <a:ext cx="2355273" cy="1012310"/>
          </a:xfrm>
          <a:prstGeom prst="rect">
            <a:avLst/>
          </a:prstGeom>
        </p:spPr>
      </p:pic>
    </p:spTree>
    <p:extLst>
      <p:ext uri="{BB962C8B-B14F-4D97-AF65-F5344CB8AC3E}">
        <p14:creationId xmlns:p14="http://schemas.microsoft.com/office/powerpoint/2010/main" val="944405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82546-203E-B86E-55E0-3BDBB11BE792}"/>
            </a:ext>
          </a:extLst>
        </p:cNvPr>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378A4556-340B-E5BF-515A-E38B6A2A997D}"/>
              </a:ext>
            </a:extLst>
          </p:cNvPr>
          <p:cNvPicPr>
            <a:picLocks noChangeAspect="1"/>
          </p:cNvPicPr>
          <p:nvPr/>
        </p:nvPicPr>
        <p:blipFill>
          <a:blip r:embed="rId2"/>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13B77000-0561-977A-3F1C-0B446F72DA1C}"/>
              </a:ext>
            </a:extLst>
          </p:cNvPr>
          <p:cNvSpPr>
            <a:spLocks noGrp="1"/>
          </p:cNvSpPr>
          <p:nvPr>
            <p:ph type="title"/>
          </p:nvPr>
        </p:nvSpPr>
        <p:spPr/>
        <p:txBody>
          <a:bodyPr/>
          <a:lstStyle/>
          <a:p>
            <a:r>
              <a:rPr lang="es-PR" dirty="0"/>
              <a:t>Registro</a:t>
            </a:r>
          </a:p>
        </p:txBody>
      </p:sp>
      <p:sp>
        <p:nvSpPr>
          <p:cNvPr id="6" name="Content Placeholder 5">
            <a:extLst>
              <a:ext uri="{FF2B5EF4-FFF2-40B4-BE49-F238E27FC236}">
                <a16:creationId xmlns:a16="http://schemas.microsoft.com/office/drawing/2014/main" id="{BBAC7C38-8E1F-8BC6-C802-0D58BD0689CC}"/>
              </a:ext>
            </a:extLst>
          </p:cNvPr>
          <p:cNvSpPr>
            <a:spLocks noGrp="1"/>
          </p:cNvSpPr>
          <p:nvPr>
            <p:ph idx="1"/>
          </p:nvPr>
        </p:nvSpPr>
        <p:spPr/>
        <p:txBody>
          <a:bodyPr>
            <a:normAutofit/>
          </a:bodyPr>
          <a:lstStyle/>
          <a:p>
            <a:r>
              <a:rPr lang="es-ES" dirty="0"/>
              <a:t>Complete todos los campos y haga clic en el botón Registrar para completar su registro.</a:t>
            </a:r>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pPr marL="0" indent="0">
              <a:buNone/>
            </a:pPr>
            <a:endParaRPr lang="es-ES" dirty="0"/>
          </a:p>
          <a:p>
            <a:endParaRPr lang="es-ES" dirty="0"/>
          </a:p>
          <a:p>
            <a:endParaRPr lang="es-ES" dirty="0"/>
          </a:p>
        </p:txBody>
      </p:sp>
      <p:sp>
        <p:nvSpPr>
          <p:cNvPr id="4" name="Slide Number Placeholder 3">
            <a:extLst>
              <a:ext uri="{FF2B5EF4-FFF2-40B4-BE49-F238E27FC236}">
                <a16:creationId xmlns:a16="http://schemas.microsoft.com/office/drawing/2014/main" id="{BA2AF028-633F-DA59-1877-7CCBF54950F9}"/>
              </a:ext>
            </a:extLst>
          </p:cNvPr>
          <p:cNvSpPr>
            <a:spLocks noGrp="1"/>
          </p:cNvSpPr>
          <p:nvPr>
            <p:ph type="sldNum" sz="quarter" idx="12"/>
          </p:nvPr>
        </p:nvSpPr>
        <p:spPr/>
        <p:txBody>
          <a:bodyPr/>
          <a:lstStyle/>
          <a:p>
            <a:fld id="{D57F1E4F-1CFF-5643-939E-02111984F565}" type="slidenum">
              <a:rPr lang="en-US" smtClean="0"/>
              <a:pPr/>
              <a:t>10</a:t>
            </a:fld>
            <a:endParaRPr lang="en-US"/>
          </a:p>
        </p:txBody>
      </p:sp>
      <p:pic>
        <p:nvPicPr>
          <p:cNvPr id="10" name="Picture 9">
            <a:extLst>
              <a:ext uri="{FF2B5EF4-FFF2-40B4-BE49-F238E27FC236}">
                <a16:creationId xmlns:a16="http://schemas.microsoft.com/office/drawing/2014/main" id="{8CB40847-B277-B625-0F32-8C3311AF5022}"/>
              </a:ext>
            </a:extLst>
          </p:cNvPr>
          <p:cNvPicPr>
            <a:picLocks noChangeAspect="1"/>
          </p:cNvPicPr>
          <p:nvPr/>
        </p:nvPicPr>
        <p:blipFill>
          <a:blip r:embed="rId3"/>
          <a:stretch>
            <a:fillRect/>
          </a:stretch>
        </p:blipFill>
        <p:spPr>
          <a:xfrm>
            <a:off x="4358157" y="2489829"/>
            <a:ext cx="3475685" cy="4368171"/>
          </a:xfrm>
          <a:prstGeom prst="rect">
            <a:avLst/>
          </a:prstGeom>
        </p:spPr>
      </p:pic>
    </p:spTree>
    <p:extLst>
      <p:ext uri="{BB962C8B-B14F-4D97-AF65-F5344CB8AC3E}">
        <p14:creationId xmlns:p14="http://schemas.microsoft.com/office/powerpoint/2010/main" val="1925471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AF202-3906-5C9E-08B3-59B99D6323D5}"/>
            </a:ext>
          </a:extLst>
        </p:cNvPr>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9584BCFC-381B-2338-7DBD-EEF103F3F71D}"/>
              </a:ext>
            </a:extLst>
          </p:cNvPr>
          <p:cNvPicPr>
            <a:picLocks noChangeAspect="1"/>
          </p:cNvPicPr>
          <p:nvPr/>
        </p:nvPicPr>
        <p:blipFill>
          <a:blip r:embed="rId2"/>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0FD12953-9E35-0F7F-A332-92A9B3A0B928}"/>
              </a:ext>
            </a:extLst>
          </p:cNvPr>
          <p:cNvSpPr>
            <a:spLocks noGrp="1"/>
          </p:cNvSpPr>
          <p:nvPr>
            <p:ph type="title"/>
          </p:nvPr>
        </p:nvSpPr>
        <p:spPr/>
        <p:txBody>
          <a:bodyPr/>
          <a:lstStyle/>
          <a:p>
            <a:r>
              <a:rPr lang="es-PR" dirty="0"/>
              <a:t>Iniciar sesión</a:t>
            </a:r>
          </a:p>
        </p:txBody>
      </p:sp>
      <p:sp>
        <p:nvSpPr>
          <p:cNvPr id="6" name="Content Placeholder 5">
            <a:extLst>
              <a:ext uri="{FF2B5EF4-FFF2-40B4-BE49-F238E27FC236}">
                <a16:creationId xmlns:a16="http://schemas.microsoft.com/office/drawing/2014/main" id="{2FD85815-5A7F-9092-A5DE-DF7508987EAC}"/>
              </a:ext>
            </a:extLst>
          </p:cNvPr>
          <p:cNvSpPr>
            <a:spLocks noGrp="1"/>
          </p:cNvSpPr>
          <p:nvPr>
            <p:ph idx="1"/>
          </p:nvPr>
        </p:nvSpPr>
        <p:spPr>
          <a:xfrm>
            <a:off x="1664486" y="1837985"/>
            <a:ext cx="9867900" cy="4535796"/>
          </a:xfrm>
        </p:spPr>
        <p:txBody>
          <a:bodyPr>
            <a:normAutofit/>
          </a:bodyPr>
          <a:lstStyle/>
          <a:p>
            <a:r>
              <a:rPr lang="es-ES" dirty="0"/>
              <a:t>Los usuarios registrados pueden iniciar una sesión ingresando un nombre de usuario, contraseña y completando la verificación CAPTCHA. Haga clic en el botón Entrar.</a:t>
            </a:r>
          </a:p>
          <a:p>
            <a:endParaRPr lang="es-ES" dirty="0"/>
          </a:p>
          <a:p>
            <a:endParaRPr lang="es-ES" dirty="0"/>
          </a:p>
          <a:p>
            <a:endParaRPr lang="es-ES" dirty="0"/>
          </a:p>
        </p:txBody>
      </p:sp>
      <p:sp>
        <p:nvSpPr>
          <p:cNvPr id="4" name="Slide Number Placeholder 3">
            <a:extLst>
              <a:ext uri="{FF2B5EF4-FFF2-40B4-BE49-F238E27FC236}">
                <a16:creationId xmlns:a16="http://schemas.microsoft.com/office/drawing/2014/main" id="{E0A63F72-55B8-6FB4-341E-41794A4EC0FE}"/>
              </a:ext>
            </a:extLst>
          </p:cNvPr>
          <p:cNvSpPr>
            <a:spLocks noGrp="1"/>
          </p:cNvSpPr>
          <p:nvPr>
            <p:ph type="sldNum" sz="quarter" idx="12"/>
          </p:nvPr>
        </p:nvSpPr>
        <p:spPr/>
        <p:txBody>
          <a:bodyPr/>
          <a:lstStyle/>
          <a:p>
            <a:fld id="{D57F1E4F-1CFF-5643-939E-02111984F565}" type="slidenum">
              <a:rPr lang="en-US" smtClean="0"/>
              <a:pPr/>
              <a:t>11</a:t>
            </a:fld>
            <a:endParaRPr lang="en-US"/>
          </a:p>
        </p:txBody>
      </p:sp>
      <p:pic>
        <p:nvPicPr>
          <p:cNvPr id="2" name="Picture 1">
            <a:extLst>
              <a:ext uri="{FF2B5EF4-FFF2-40B4-BE49-F238E27FC236}">
                <a16:creationId xmlns:a16="http://schemas.microsoft.com/office/drawing/2014/main" id="{AA31FBB8-8F2A-C745-968A-20657676ACCA}"/>
              </a:ext>
            </a:extLst>
          </p:cNvPr>
          <p:cNvPicPr>
            <a:picLocks noChangeAspect="1"/>
          </p:cNvPicPr>
          <p:nvPr/>
        </p:nvPicPr>
        <p:blipFill>
          <a:blip r:embed="rId3"/>
          <a:stretch>
            <a:fillRect/>
          </a:stretch>
        </p:blipFill>
        <p:spPr>
          <a:xfrm>
            <a:off x="4786655" y="3132896"/>
            <a:ext cx="2618690" cy="3240885"/>
          </a:xfrm>
          <a:prstGeom prst="rect">
            <a:avLst/>
          </a:prstGeom>
        </p:spPr>
      </p:pic>
    </p:spTree>
    <p:extLst>
      <p:ext uri="{BB962C8B-B14F-4D97-AF65-F5344CB8AC3E}">
        <p14:creationId xmlns:p14="http://schemas.microsoft.com/office/powerpoint/2010/main" val="2171193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AF202-3906-5C9E-08B3-59B99D6323D5}"/>
            </a:ext>
          </a:extLst>
        </p:cNvPr>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9584BCFC-381B-2338-7DBD-EEF103F3F71D}"/>
              </a:ext>
            </a:extLst>
          </p:cNvPr>
          <p:cNvPicPr>
            <a:picLocks noChangeAspect="1"/>
          </p:cNvPicPr>
          <p:nvPr/>
        </p:nvPicPr>
        <p:blipFill>
          <a:blip r:embed="rId2"/>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0FD12953-9E35-0F7F-A332-92A9B3A0B928}"/>
              </a:ext>
            </a:extLst>
          </p:cNvPr>
          <p:cNvSpPr>
            <a:spLocks noGrp="1"/>
          </p:cNvSpPr>
          <p:nvPr>
            <p:ph type="title"/>
          </p:nvPr>
        </p:nvSpPr>
        <p:spPr/>
        <p:txBody>
          <a:bodyPr>
            <a:normAutofit/>
          </a:bodyPr>
          <a:lstStyle/>
          <a:p>
            <a:r>
              <a:rPr lang="es-PR" dirty="0"/>
              <a:t>Iniciar sesión Continuación</a:t>
            </a:r>
          </a:p>
        </p:txBody>
      </p:sp>
      <p:sp>
        <p:nvSpPr>
          <p:cNvPr id="6" name="Content Placeholder 5">
            <a:extLst>
              <a:ext uri="{FF2B5EF4-FFF2-40B4-BE49-F238E27FC236}">
                <a16:creationId xmlns:a16="http://schemas.microsoft.com/office/drawing/2014/main" id="{2FD85815-5A7F-9092-A5DE-DF7508987EAC}"/>
              </a:ext>
            </a:extLst>
          </p:cNvPr>
          <p:cNvSpPr>
            <a:spLocks noGrp="1"/>
          </p:cNvSpPr>
          <p:nvPr>
            <p:ph idx="1"/>
          </p:nvPr>
        </p:nvSpPr>
        <p:spPr>
          <a:xfrm>
            <a:off x="1664486" y="1837985"/>
            <a:ext cx="9867900" cy="4535796"/>
          </a:xfrm>
        </p:spPr>
        <p:txBody>
          <a:bodyPr>
            <a:normAutofit/>
          </a:bodyPr>
          <a:lstStyle/>
          <a:p>
            <a:r>
              <a:rPr lang="es-ES" dirty="0"/>
              <a:t>Luego de iniciar sesión, aparece una ventana con una nota de información importante. Para continuar debe de hacer clic en “Cerrar”. </a:t>
            </a:r>
          </a:p>
          <a:p>
            <a:endParaRPr lang="es-ES" dirty="0"/>
          </a:p>
          <a:p>
            <a:endParaRPr lang="es-ES" dirty="0"/>
          </a:p>
          <a:p>
            <a:endParaRPr lang="es-ES" dirty="0"/>
          </a:p>
        </p:txBody>
      </p:sp>
      <p:sp>
        <p:nvSpPr>
          <p:cNvPr id="4" name="Slide Number Placeholder 3">
            <a:extLst>
              <a:ext uri="{FF2B5EF4-FFF2-40B4-BE49-F238E27FC236}">
                <a16:creationId xmlns:a16="http://schemas.microsoft.com/office/drawing/2014/main" id="{E0A63F72-55B8-6FB4-341E-41794A4EC0FE}"/>
              </a:ext>
            </a:extLst>
          </p:cNvPr>
          <p:cNvSpPr>
            <a:spLocks noGrp="1"/>
          </p:cNvSpPr>
          <p:nvPr>
            <p:ph type="sldNum" sz="quarter" idx="12"/>
          </p:nvPr>
        </p:nvSpPr>
        <p:spPr/>
        <p:txBody>
          <a:bodyPr/>
          <a:lstStyle/>
          <a:p>
            <a:fld id="{D57F1E4F-1CFF-5643-939E-02111984F565}" type="slidenum">
              <a:rPr lang="en-US" smtClean="0"/>
              <a:pPr/>
              <a:t>12</a:t>
            </a:fld>
            <a:endParaRPr lang="en-US"/>
          </a:p>
        </p:txBody>
      </p:sp>
      <p:pic>
        <p:nvPicPr>
          <p:cNvPr id="7" name="Picture 6">
            <a:extLst>
              <a:ext uri="{FF2B5EF4-FFF2-40B4-BE49-F238E27FC236}">
                <a16:creationId xmlns:a16="http://schemas.microsoft.com/office/drawing/2014/main" id="{241B9E44-53E1-E000-5A19-708B230A9A81}"/>
              </a:ext>
            </a:extLst>
          </p:cNvPr>
          <p:cNvPicPr>
            <a:picLocks noChangeAspect="1"/>
          </p:cNvPicPr>
          <p:nvPr/>
        </p:nvPicPr>
        <p:blipFill>
          <a:blip r:embed="rId3"/>
          <a:stretch>
            <a:fillRect/>
          </a:stretch>
        </p:blipFill>
        <p:spPr>
          <a:xfrm>
            <a:off x="2655305" y="3085732"/>
            <a:ext cx="6881389" cy="3395206"/>
          </a:xfrm>
          <a:prstGeom prst="rect">
            <a:avLst/>
          </a:prstGeom>
        </p:spPr>
      </p:pic>
    </p:spTree>
    <p:extLst>
      <p:ext uri="{BB962C8B-B14F-4D97-AF65-F5344CB8AC3E}">
        <p14:creationId xmlns:p14="http://schemas.microsoft.com/office/powerpoint/2010/main" val="930174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4FBAC-8B84-8DDB-3F51-43699513A608}"/>
            </a:ext>
          </a:extLst>
        </p:cNvPr>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9B3011FB-0E2D-8769-9EFA-003CCD5F683F}"/>
              </a:ext>
            </a:extLst>
          </p:cNvPr>
          <p:cNvPicPr>
            <a:picLocks noChangeAspect="1"/>
          </p:cNvPicPr>
          <p:nvPr/>
        </p:nvPicPr>
        <p:blipFill>
          <a:blip r:embed="rId2"/>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5945FB23-78C4-590B-E8A9-C0C641115FAC}"/>
              </a:ext>
            </a:extLst>
          </p:cNvPr>
          <p:cNvSpPr>
            <a:spLocks noGrp="1"/>
          </p:cNvSpPr>
          <p:nvPr>
            <p:ph type="title"/>
          </p:nvPr>
        </p:nvSpPr>
        <p:spPr/>
        <p:txBody>
          <a:bodyPr/>
          <a:lstStyle/>
          <a:p>
            <a:r>
              <a:rPr lang="es-ES" dirty="0"/>
              <a:t>Búsqueda de Registro de Proveedores</a:t>
            </a:r>
            <a:endParaRPr lang="es-PR" dirty="0"/>
          </a:p>
        </p:txBody>
      </p:sp>
      <p:sp>
        <p:nvSpPr>
          <p:cNvPr id="6" name="Content Placeholder 5">
            <a:extLst>
              <a:ext uri="{FF2B5EF4-FFF2-40B4-BE49-F238E27FC236}">
                <a16:creationId xmlns:a16="http://schemas.microsoft.com/office/drawing/2014/main" id="{2D2E16AC-91DA-031B-DCAB-01324550F9A8}"/>
              </a:ext>
            </a:extLst>
          </p:cNvPr>
          <p:cNvSpPr>
            <a:spLocks noGrp="1"/>
          </p:cNvSpPr>
          <p:nvPr>
            <p:ph idx="1"/>
          </p:nvPr>
        </p:nvSpPr>
        <p:spPr>
          <a:xfrm>
            <a:off x="1664486" y="1837985"/>
            <a:ext cx="9867900" cy="4535796"/>
          </a:xfrm>
        </p:spPr>
        <p:txBody>
          <a:bodyPr>
            <a:normAutofit/>
          </a:bodyPr>
          <a:lstStyle/>
          <a:p>
            <a:r>
              <a:rPr lang="es-ES" dirty="0"/>
              <a:t>Después de iniciar la sesión exitosamente, aparecerá la pantalla de búsqueda. </a:t>
            </a:r>
          </a:p>
          <a:p>
            <a:r>
              <a:rPr lang="es-ES" dirty="0"/>
              <a:t>Seleccione la opción </a:t>
            </a:r>
            <a:r>
              <a:rPr lang="es-ES" b="1" dirty="0"/>
              <a:t>Búsqueda de Registro de Proveedores</a:t>
            </a:r>
            <a:r>
              <a:rPr lang="es-ES" dirty="0"/>
              <a:t>. </a:t>
            </a:r>
          </a:p>
          <a:p>
            <a:endParaRPr lang="es-ES" dirty="0"/>
          </a:p>
          <a:p>
            <a:endParaRPr lang="es-ES" dirty="0"/>
          </a:p>
          <a:p>
            <a:endParaRPr lang="es-ES" dirty="0"/>
          </a:p>
        </p:txBody>
      </p:sp>
      <p:sp>
        <p:nvSpPr>
          <p:cNvPr id="4" name="Slide Number Placeholder 3">
            <a:extLst>
              <a:ext uri="{FF2B5EF4-FFF2-40B4-BE49-F238E27FC236}">
                <a16:creationId xmlns:a16="http://schemas.microsoft.com/office/drawing/2014/main" id="{4B064254-0AC0-D79C-8680-77A7A428D7FD}"/>
              </a:ext>
            </a:extLst>
          </p:cNvPr>
          <p:cNvSpPr>
            <a:spLocks noGrp="1"/>
          </p:cNvSpPr>
          <p:nvPr>
            <p:ph type="sldNum" sz="quarter" idx="12"/>
          </p:nvPr>
        </p:nvSpPr>
        <p:spPr/>
        <p:txBody>
          <a:bodyPr/>
          <a:lstStyle/>
          <a:p>
            <a:fld id="{D57F1E4F-1CFF-5643-939E-02111984F565}" type="slidenum">
              <a:rPr lang="en-US" smtClean="0"/>
              <a:pPr/>
              <a:t>13</a:t>
            </a:fld>
            <a:endParaRPr lang="en-US"/>
          </a:p>
        </p:txBody>
      </p:sp>
      <p:grpSp>
        <p:nvGrpSpPr>
          <p:cNvPr id="10" name="Group 9">
            <a:extLst>
              <a:ext uri="{FF2B5EF4-FFF2-40B4-BE49-F238E27FC236}">
                <a16:creationId xmlns:a16="http://schemas.microsoft.com/office/drawing/2014/main" id="{55FA9E4D-0A32-3260-FD40-B07FF72DFE32}"/>
              </a:ext>
            </a:extLst>
          </p:cNvPr>
          <p:cNvGrpSpPr/>
          <p:nvPr/>
        </p:nvGrpSpPr>
        <p:grpSpPr>
          <a:xfrm>
            <a:off x="2783656" y="3288145"/>
            <a:ext cx="6624687" cy="3368493"/>
            <a:chOff x="2165764" y="1915345"/>
            <a:chExt cx="8865344" cy="4381075"/>
          </a:xfrm>
        </p:grpSpPr>
        <p:pic>
          <p:nvPicPr>
            <p:cNvPr id="7" name="Picture 6">
              <a:extLst>
                <a:ext uri="{FF2B5EF4-FFF2-40B4-BE49-F238E27FC236}">
                  <a16:creationId xmlns:a16="http://schemas.microsoft.com/office/drawing/2014/main" id="{38BCAF10-B502-F3BB-3723-AF0CC814642D}"/>
                </a:ext>
              </a:extLst>
            </p:cNvPr>
            <p:cNvPicPr>
              <a:picLocks noChangeAspect="1"/>
            </p:cNvPicPr>
            <p:nvPr/>
          </p:nvPicPr>
          <p:blipFill>
            <a:blip r:embed="rId3"/>
            <a:stretch>
              <a:fillRect/>
            </a:stretch>
          </p:blipFill>
          <p:spPr>
            <a:xfrm>
              <a:off x="2165764" y="1915345"/>
              <a:ext cx="8865344" cy="4381075"/>
            </a:xfrm>
            <a:prstGeom prst="rect">
              <a:avLst/>
            </a:prstGeom>
          </p:spPr>
        </p:pic>
        <p:sp>
          <p:nvSpPr>
            <p:cNvPr id="8" name="Rectangle 7">
              <a:extLst>
                <a:ext uri="{FF2B5EF4-FFF2-40B4-BE49-F238E27FC236}">
                  <a16:creationId xmlns:a16="http://schemas.microsoft.com/office/drawing/2014/main" id="{B8096416-1E4B-99BF-BE1A-33341FF5B18B}"/>
                </a:ext>
              </a:extLst>
            </p:cNvPr>
            <p:cNvSpPr/>
            <p:nvPr/>
          </p:nvSpPr>
          <p:spPr>
            <a:xfrm>
              <a:off x="4396509" y="3768436"/>
              <a:ext cx="1819564" cy="2032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15883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9E631-7B52-65A8-F22E-3B165B41FB6F}"/>
            </a:ext>
          </a:extLst>
        </p:cNvPr>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5C3B03A0-6F66-04F7-17C1-2A7C9A0E77C0}"/>
              </a:ext>
            </a:extLst>
          </p:cNvPr>
          <p:cNvPicPr>
            <a:picLocks noChangeAspect="1"/>
          </p:cNvPicPr>
          <p:nvPr/>
        </p:nvPicPr>
        <p:blipFill>
          <a:blip r:embed="rId2"/>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83284523-3019-D077-0614-551033CCD1D2}"/>
              </a:ext>
            </a:extLst>
          </p:cNvPr>
          <p:cNvSpPr>
            <a:spLocks noGrp="1"/>
          </p:cNvSpPr>
          <p:nvPr>
            <p:ph type="title"/>
          </p:nvPr>
        </p:nvSpPr>
        <p:spPr/>
        <p:txBody>
          <a:bodyPr>
            <a:normAutofit fontScale="90000"/>
          </a:bodyPr>
          <a:lstStyle/>
          <a:p>
            <a:r>
              <a:rPr lang="es-ES" dirty="0"/>
              <a:t>Búsqueda de Registro de Proveedores</a:t>
            </a:r>
            <a:r>
              <a:rPr lang="es-PR" dirty="0"/>
              <a:t> Continuación…</a:t>
            </a:r>
          </a:p>
        </p:txBody>
      </p:sp>
      <p:sp>
        <p:nvSpPr>
          <p:cNvPr id="6" name="Content Placeholder 5">
            <a:extLst>
              <a:ext uri="{FF2B5EF4-FFF2-40B4-BE49-F238E27FC236}">
                <a16:creationId xmlns:a16="http://schemas.microsoft.com/office/drawing/2014/main" id="{EC032637-20CC-72E4-C305-17C5E7E7A986}"/>
              </a:ext>
            </a:extLst>
          </p:cNvPr>
          <p:cNvSpPr>
            <a:spLocks noGrp="1"/>
          </p:cNvSpPr>
          <p:nvPr>
            <p:ph idx="1"/>
          </p:nvPr>
        </p:nvSpPr>
        <p:spPr>
          <a:xfrm>
            <a:off x="1664486" y="1837985"/>
            <a:ext cx="9867900" cy="4535796"/>
          </a:xfrm>
        </p:spPr>
        <p:txBody>
          <a:bodyPr>
            <a:normAutofit fontScale="92500" lnSpcReduction="10000"/>
          </a:bodyPr>
          <a:lstStyle/>
          <a:p>
            <a:r>
              <a:rPr lang="es-ES" dirty="0"/>
              <a:t>Ingrese el NPI o ID de Medicaid del proveedor que desea buscar y haga clic en el botón Buscar.</a:t>
            </a:r>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r>
              <a:rPr lang="es-ES" dirty="0"/>
              <a:t>Nota: Al hacer clic en el botón Limpiar Campos, se borrarán los datos que haya ingresado en los campos. Al hacer clic en el botón Cerrar Sesión, volverá a la pantalla de inicio de sesión.</a:t>
            </a:r>
          </a:p>
          <a:p>
            <a:endParaRPr lang="es-ES" dirty="0"/>
          </a:p>
        </p:txBody>
      </p:sp>
      <p:sp>
        <p:nvSpPr>
          <p:cNvPr id="4" name="Slide Number Placeholder 3">
            <a:extLst>
              <a:ext uri="{FF2B5EF4-FFF2-40B4-BE49-F238E27FC236}">
                <a16:creationId xmlns:a16="http://schemas.microsoft.com/office/drawing/2014/main" id="{AA69CD9A-598D-18D5-0B84-152E29900E37}"/>
              </a:ext>
            </a:extLst>
          </p:cNvPr>
          <p:cNvSpPr>
            <a:spLocks noGrp="1"/>
          </p:cNvSpPr>
          <p:nvPr>
            <p:ph type="sldNum" sz="quarter" idx="12"/>
          </p:nvPr>
        </p:nvSpPr>
        <p:spPr/>
        <p:txBody>
          <a:bodyPr/>
          <a:lstStyle/>
          <a:p>
            <a:fld id="{D57F1E4F-1CFF-5643-939E-02111984F565}" type="slidenum">
              <a:rPr lang="en-US" smtClean="0"/>
              <a:pPr/>
              <a:t>14</a:t>
            </a:fld>
            <a:endParaRPr lang="en-US"/>
          </a:p>
        </p:txBody>
      </p:sp>
      <p:pic>
        <p:nvPicPr>
          <p:cNvPr id="2" name="Picture 1">
            <a:extLst>
              <a:ext uri="{FF2B5EF4-FFF2-40B4-BE49-F238E27FC236}">
                <a16:creationId xmlns:a16="http://schemas.microsoft.com/office/drawing/2014/main" id="{1A8EB4D2-B622-0B90-6B96-BB868A398346}"/>
              </a:ext>
            </a:extLst>
          </p:cNvPr>
          <p:cNvPicPr>
            <a:picLocks noChangeAspect="1"/>
          </p:cNvPicPr>
          <p:nvPr/>
        </p:nvPicPr>
        <p:blipFill>
          <a:blip r:embed="rId3"/>
          <a:stretch>
            <a:fillRect/>
          </a:stretch>
        </p:blipFill>
        <p:spPr>
          <a:xfrm>
            <a:off x="2660196" y="2611957"/>
            <a:ext cx="6871608" cy="2480827"/>
          </a:xfrm>
          <a:prstGeom prst="rect">
            <a:avLst/>
          </a:prstGeom>
        </p:spPr>
      </p:pic>
    </p:spTree>
    <p:extLst>
      <p:ext uri="{BB962C8B-B14F-4D97-AF65-F5344CB8AC3E}">
        <p14:creationId xmlns:p14="http://schemas.microsoft.com/office/powerpoint/2010/main" val="2263594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27E9D-B8B5-7038-D54E-105CEE626AA1}"/>
            </a:ext>
          </a:extLst>
        </p:cNvPr>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0BFF6B10-1DE8-C634-C8C9-24D12DF36DB6}"/>
              </a:ext>
            </a:extLst>
          </p:cNvPr>
          <p:cNvPicPr>
            <a:picLocks noChangeAspect="1"/>
          </p:cNvPicPr>
          <p:nvPr/>
        </p:nvPicPr>
        <p:blipFill>
          <a:blip r:embed="rId2"/>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95E38DE3-DB86-DB50-AEBD-4B2735F42BB1}"/>
              </a:ext>
            </a:extLst>
          </p:cNvPr>
          <p:cNvSpPr>
            <a:spLocks noGrp="1"/>
          </p:cNvSpPr>
          <p:nvPr>
            <p:ph type="title"/>
          </p:nvPr>
        </p:nvSpPr>
        <p:spPr/>
        <p:txBody>
          <a:bodyPr/>
          <a:lstStyle/>
          <a:p>
            <a:r>
              <a:rPr lang="es-ES" sz="4000" dirty="0"/>
              <a:t>Pestaña Detalles del Proveedor</a:t>
            </a:r>
            <a:endParaRPr lang="es-PR" dirty="0"/>
          </a:p>
        </p:txBody>
      </p:sp>
      <p:sp>
        <p:nvSpPr>
          <p:cNvPr id="6" name="Content Placeholder 5">
            <a:extLst>
              <a:ext uri="{FF2B5EF4-FFF2-40B4-BE49-F238E27FC236}">
                <a16:creationId xmlns:a16="http://schemas.microsoft.com/office/drawing/2014/main" id="{0FCCCADF-ABF1-E695-A396-AF54F2ECB3F0}"/>
              </a:ext>
            </a:extLst>
          </p:cNvPr>
          <p:cNvSpPr>
            <a:spLocks noGrp="1"/>
          </p:cNvSpPr>
          <p:nvPr>
            <p:ph idx="1"/>
          </p:nvPr>
        </p:nvSpPr>
        <p:spPr>
          <a:xfrm>
            <a:off x="1664486" y="1837985"/>
            <a:ext cx="9867900" cy="4535796"/>
          </a:xfrm>
        </p:spPr>
        <p:txBody>
          <a:bodyPr>
            <a:normAutofit fontScale="92500" lnSpcReduction="10000"/>
          </a:bodyPr>
          <a:lstStyle/>
          <a:p>
            <a:r>
              <a:rPr lang="es-ES" sz="2600" dirty="0"/>
              <a:t>Después de hacer clic en el botón Buscar, aparecerá la pestaña Detalles del Proveedor. Esta pestaña muestra todos los registros asociados al NPI o ID de Medicaid utilizado en la búsqueda. Los detalles del proveedor en esta pestaña incluyen:</a:t>
            </a:r>
          </a:p>
          <a:p>
            <a:pPr lvl="1"/>
            <a:r>
              <a:rPr lang="es-ES" sz="2200" b="1" dirty="0"/>
              <a:t>NPI: </a:t>
            </a:r>
            <a:r>
              <a:rPr lang="es-ES" sz="2200" dirty="0"/>
              <a:t>El Identificador Nacional de Proveedor del proveedor. Los proveedores atípicos no tendrán un NPI.</a:t>
            </a:r>
          </a:p>
          <a:p>
            <a:pPr lvl="1"/>
            <a:r>
              <a:rPr lang="es-ES" sz="2200" b="1" dirty="0"/>
              <a:t>Medicaid ID: </a:t>
            </a:r>
            <a:r>
              <a:rPr lang="es-ES" sz="2200" dirty="0"/>
              <a:t>La identificación de Medicaid asignada al proveedor 	después de la inscripción a través del Portal de Inscripción de 	Proveedores.</a:t>
            </a:r>
          </a:p>
          <a:p>
            <a:pPr lvl="1"/>
            <a:r>
              <a:rPr lang="es-ES" sz="2200" b="1" dirty="0"/>
              <a:t>Nombre Proveedor: </a:t>
            </a:r>
            <a:r>
              <a:rPr lang="es-ES" sz="2200" dirty="0"/>
              <a:t>Este es el nombre comercial del proveedor o su 	nombre en el siguiente orden: apellido, segundo apellido, primer nombre, e inicial del segundo nombre.</a:t>
            </a:r>
          </a:p>
          <a:p>
            <a:pPr lvl="1"/>
            <a:r>
              <a:rPr lang="es-ES" sz="2200" b="1" dirty="0"/>
              <a:t>Nombre DBA: </a:t>
            </a:r>
            <a:r>
              <a:rPr lang="es-ES" sz="2200" dirty="0"/>
              <a:t>El nombre Doing Business As (DBA) del proveedor.</a:t>
            </a:r>
          </a:p>
          <a:p>
            <a:endParaRPr lang="es-ES" sz="2600" dirty="0"/>
          </a:p>
          <a:p>
            <a:endParaRPr lang="es-ES" dirty="0"/>
          </a:p>
        </p:txBody>
      </p:sp>
      <p:sp>
        <p:nvSpPr>
          <p:cNvPr id="4" name="Slide Number Placeholder 3">
            <a:extLst>
              <a:ext uri="{FF2B5EF4-FFF2-40B4-BE49-F238E27FC236}">
                <a16:creationId xmlns:a16="http://schemas.microsoft.com/office/drawing/2014/main" id="{884172E1-6F89-E231-7C40-14F6AAB142BC}"/>
              </a:ext>
            </a:extLst>
          </p:cNvPr>
          <p:cNvSpPr>
            <a:spLocks noGrp="1"/>
          </p:cNvSpPr>
          <p:nvPr>
            <p:ph type="sldNum" sz="quarter" idx="12"/>
          </p:nvPr>
        </p:nvSpPr>
        <p:spPr/>
        <p:txBody>
          <a:bodyPr/>
          <a:lstStyle/>
          <a:p>
            <a:fld id="{D57F1E4F-1CFF-5643-939E-02111984F565}" type="slidenum">
              <a:rPr lang="en-US" smtClean="0"/>
              <a:pPr/>
              <a:t>15</a:t>
            </a:fld>
            <a:endParaRPr lang="en-US"/>
          </a:p>
        </p:txBody>
      </p:sp>
    </p:spTree>
    <p:extLst>
      <p:ext uri="{BB962C8B-B14F-4D97-AF65-F5344CB8AC3E}">
        <p14:creationId xmlns:p14="http://schemas.microsoft.com/office/powerpoint/2010/main" val="3825530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37900-C7AB-31DE-E2C7-F74CEA9B9799}"/>
            </a:ext>
          </a:extLst>
        </p:cNvPr>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1F5B2664-8039-F897-BA52-E1E1AA66D507}"/>
              </a:ext>
            </a:extLst>
          </p:cNvPr>
          <p:cNvPicPr>
            <a:picLocks noChangeAspect="1"/>
          </p:cNvPicPr>
          <p:nvPr/>
        </p:nvPicPr>
        <p:blipFill>
          <a:blip r:embed="rId2"/>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132C952D-E8EA-A613-356C-64FDC2F773F4}"/>
              </a:ext>
            </a:extLst>
          </p:cNvPr>
          <p:cNvSpPr>
            <a:spLocks noGrp="1"/>
          </p:cNvSpPr>
          <p:nvPr>
            <p:ph type="title"/>
          </p:nvPr>
        </p:nvSpPr>
        <p:spPr/>
        <p:txBody>
          <a:bodyPr>
            <a:normAutofit fontScale="90000"/>
          </a:bodyPr>
          <a:lstStyle/>
          <a:p>
            <a:r>
              <a:rPr lang="es-ES" sz="4000" dirty="0"/>
              <a:t>Pestaña Detalles del Proveedor</a:t>
            </a:r>
            <a:r>
              <a:rPr lang="es-PR" dirty="0"/>
              <a:t> Continuación…</a:t>
            </a:r>
          </a:p>
        </p:txBody>
      </p:sp>
      <p:sp>
        <p:nvSpPr>
          <p:cNvPr id="6" name="Content Placeholder 5">
            <a:extLst>
              <a:ext uri="{FF2B5EF4-FFF2-40B4-BE49-F238E27FC236}">
                <a16:creationId xmlns:a16="http://schemas.microsoft.com/office/drawing/2014/main" id="{751B94B9-A947-9975-1937-7C9AA5AD70BA}"/>
              </a:ext>
            </a:extLst>
          </p:cNvPr>
          <p:cNvSpPr>
            <a:spLocks noGrp="1"/>
          </p:cNvSpPr>
          <p:nvPr>
            <p:ph idx="1"/>
          </p:nvPr>
        </p:nvSpPr>
        <p:spPr>
          <a:xfrm>
            <a:off x="1664486" y="1837985"/>
            <a:ext cx="9867900" cy="4535796"/>
          </a:xfrm>
        </p:spPr>
        <p:txBody>
          <a:bodyPr>
            <a:normAutofit lnSpcReduction="10000"/>
          </a:bodyPr>
          <a:lstStyle/>
          <a:p>
            <a:pPr lvl="1"/>
            <a:r>
              <a:rPr lang="es-ES" b="1" dirty="0"/>
              <a:t>Tipo de Inscripción: </a:t>
            </a:r>
            <a:r>
              <a:rPr lang="es-ES" dirty="0"/>
              <a:t>El tipo de inscripción del proveedor.</a:t>
            </a:r>
          </a:p>
          <a:p>
            <a:pPr lvl="1"/>
            <a:r>
              <a:rPr lang="es-ES" b="1" dirty="0"/>
              <a:t>Tipo de Especialidad: </a:t>
            </a:r>
            <a:r>
              <a:rPr lang="es-ES" dirty="0"/>
              <a:t>La descripción de la especialidad primaria </a:t>
            </a:r>
          </a:p>
          <a:p>
            <a:pPr lvl="1"/>
            <a:r>
              <a:rPr lang="es-ES" b="1" dirty="0"/>
              <a:t>Tipo de Proveedor: </a:t>
            </a:r>
            <a:r>
              <a:rPr lang="es-ES" dirty="0"/>
              <a:t>La descripción del tipo de proveedor. </a:t>
            </a:r>
          </a:p>
          <a:p>
            <a:pPr lvl="1"/>
            <a:r>
              <a:rPr lang="es-ES" b="1" dirty="0"/>
              <a:t>Taxonomía: </a:t>
            </a:r>
            <a:r>
              <a:rPr lang="es-ES" dirty="0"/>
              <a:t>La descripción de la clasificación taxonómica principal del proveedor en el PRMMIS. </a:t>
            </a:r>
          </a:p>
          <a:p>
            <a:pPr lvl="1"/>
            <a:r>
              <a:rPr lang="es-ES" b="1" dirty="0"/>
              <a:t>Fecha de Efectividad: </a:t>
            </a:r>
            <a:r>
              <a:rPr lang="es-ES" dirty="0"/>
              <a:t>La fecha de efectividad asociada con la elegibilidad de Medicaid del proveedor.</a:t>
            </a:r>
          </a:p>
          <a:p>
            <a:pPr lvl="1"/>
            <a:r>
              <a:rPr lang="es-ES" b="1" dirty="0"/>
              <a:t>Fecha de Finalización: </a:t>
            </a:r>
            <a:r>
              <a:rPr lang="es-ES" dirty="0"/>
              <a:t>La fecha de finalización asociada con la elegibilidad de Medicaid del proveedor.</a:t>
            </a:r>
          </a:p>
          <a:p>
            <a:pPr lvl="2"/>
            <a:r>
              <a:rPr lang="es-ES" dirty="0"/>
              <a:t>Nota: La herramienta presentará todos los lugares de servicios, incluyendo los terminados. Por tal razón, es importante observar la fecha de terminación con el fin de validar los lugares de servicios que están activos. </a:t>
            </a:r>
          </a:p>
          <a:p>
            <a:endParaRPr lang="es-ES" dirty="0"/>
          </a:p>
          <a:p>
            <a:endParaRPr lang="es-ES" dirty="0"/>
          </a:p>
          <a:p>
            <a:endParaRPr lang="es-ES" dirty="0"/>
          </a:p>
        </p:txBody>
      </p:sp>
      <p:sp>
        <p:nvSpPr>
          <p:cNvPr id="4" name="Slide Number Placeholder 3">
            <a:extLst>
              <a:ext uri="{FF2B5EF4-FFF2-40B4-BE49-F238E27FC236}">
                <a16:creationId xmlns:a16="http://schemas.microsoft.com/office/drawing/2014/main" id="{AF740797-8D34-5FFD-39AD-A399868AF4E8}"/>
              </a:ext>
            </a:extLst>
          </p:cNvPr>
          <p:cNvSpPr>
            <a:spLocks noGrp="1"/>
          </p:cNvSpPr>
          <p:nvPr>
            <p:ph type="sldNum" sz="quarter" idx="12"/>
          </p:nvPr>
        </p:nvSpPr>
        <p:spPr/>
        <p:txBody>
          <a:bodyPr/>
          <a:lstStyle/>
          <a:p>
            <a:fld id="{D57F1E4F-1CFF-5643-939E-02111984F565}" type="slidenum">
              <a:rPr lang="en-US" smtClean="0"/>
              <a:pPr/>
              <a:t>16</a:t>
            </a:fld>
            <a:endParaRPr lang="en-US"/>
          </a:p>
        </p:txBody>
      </p:sp>
    </p:spTree>
    <p:extLst>
      <p:ext uri="{BB962C8B-B14F-4D97-AF65-F5344CB8AC3E}">
        <p14:creationId xmlns:p14="http://schemas.microsoft.com/office/powerpoint/2010/main" val="4037058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A4645-C168-3E3F-CC42-34CE2D98F743}"/>
            </a:ext>
          </a:extLst>
        </p:cNvPr>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EC936E41-D863-AAEE-383D-796B6D892363}"/>
              </a:ext>
            </a:extLst>
          </p:cNvPr>
          <p:cNvPicPr>
            <a:picLocks noChangeAspect="1"/>
          </p:cNvPicPr>
          <p:nvPr/>
        </p:nvPicPr>
        <p:blipFill>
          <a:blip r:embed="rId2"/>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B5F7CB8C-46C1-E0F0-64AC-D78CE6510B83}"/>
              </a:ext>
            </a:extLst>
          </p:cNvPr>
          <p:cNvSpPr>
            <a:spLocks noGrp="1"/>
          </p:cNvSpPr>
          <p:nvPr>
            <p:ph type="title"/>
          </p:nvPr>
        </p:nvSpPr>
        <p:spPr/>
        <p:txBody>
          <a:bodyPr>
            <a:normAutofit fontScale="90000"/>
          </a:bodyPr>
          <a:lstStyle/>
          <a:p>
            <a:r>
              <a:rPr lang="es-ES" sz="4000" dirty="0"/>
              <a:t>Pestaña Detalles del Proveedor</a:t>
            </a:r>
            <a:r>
              <a:rPr lang="es-PR" dirty="0"/>
              <a:t> Continuación…</a:t>
            </a:r>
          </a:p>
        </p:txBody>
      </p:sp>
      <p:sp>
        <p:nvSpPr>
          <p:cNvPr id="6" name="Content Placeholder 5">
            <a:extLst>
              <a:ext uri="{FF2B5EF4-FFF2-40B4-BE49-F238E27FC236}">
                <a16:creationId xmlns:a16="http://schemas.microsoft.com/office/drawing/2014/main" id="{02EF27DF-E7F4-85F3-75C8-8BB62376B1CD}"/>
              </a:ext>
            </a:extLst>
          </p:cNvPr>
          <p:cNvSpPr>
            <a:spLocks noGrp="1"/>
          </p:cNvSpPr>
          <p:nvPr>
            <p:ph idx="1"/>
          </p:nvPr>
        </p:nvSpPr>
        <p:spPr>
          <a:xfrm>
            <a:off x="1664486" y="1837985"/>
            <a:ext cx="9867900" cy="4535796"/>
          </a:xfrm>
        </p:spPr>
        <p:txBody>
          <a:bodyPr>
            <a:normAutofit/>
          </a:bodyPr>
          <a:lstStyle/>
          <a:p>
            <a:r>
              <a:rPr lang="es-ES" sz="2000" dirty="0"/>
              <a:t>En la esquina superior derecha, verá el NPI o la identificación de Medicaid que se utilizó para la búsqueda.</a:t>
            </a:r>
          </a:p>
          <a:p>
            <a:r>
              <a:rPr lang="es-ES" sz="2000" dirty="0"/>
              <a:t> La búsqueda por NPI devolverá todas las identificaciones de Medicaid relacionadas con el NPI. </a:t>
            </a:r>
          </a:p>
          <a:p>
            <a:r>
              <a:rPr lang="es-ES" sz="2000" dirty="0"/>
              <a:t>La búsqueda por identificación de Medicaid devolverá solo esa identificación de Medicaid.</a:t>
            </a:r>
            <a:endParaRPr lang="es-ES" dirty="0"/>
          </a:p>
          <a:p>
            <a:r>
              <a:rPr lang="es-ES" sz="2000" dirty="0"/>
              <a:t>Nota: </a:t>
            </a:r>
          </a:p>
          <a:p>
            <a:pPr lvl="2"/>
            <a:r>
              <a:rPr lang="es-ES" sz="1600" dirty="0"/>
              <a:t>Cada pestaña tiene una opción para exportar datos a un formato de Excel haciendo clic en Exportar Datos. Al hacer clic en Exportar Datos en cualquiera de las primeras 3 pestañas, se exportarán los datos en las 3 pestañas.</a:t>
            </a:r>
          </a:p>
          <a:p>
            <a:pPr lvl="2"/>
            <a:r>
              <a:rPr lang="es-ES" sz="1600" dirty="0"/>
              <a:t>Al hacer clic en Exportar Datos en la pestaña de Asociación de Grupo, solo se exportarán las asociaciones de grupos. Al hacer clic en Exportar Datos en la pestaña de Asociación de Aseguradora, solo se exportarán las asociaciones de aseguradoras.</a:t>
            </a:r>
          </a:p>
          <a:p>
            <a:pPr marL="0" indent="0">
              <a:buNone/>
            </a:pPr>
            <a:endParaRPr lang="es-ES" dirty="0"/>
          </a:p>
          <a:p>
            <a:endParaRPr lang="es-ES" dirty="0"/>
          </a:p>
          <a:p>
            <a:endParaRPr lang="es-ES" dirty="0"/>
          </a:p>
        </p:txBody>
      </p:sp>
      <p:sp>
        <p:nvSpPr>
          <p:cNvPr id="4" name="Slide Number Placeholder 3">
            <a:extLst>
              <a:ext uri="{FF2B5EF4-FFF2-40B4-BE49-F238E27FC236}">
                <a16:creationId xmlns:a16="http://schemas.microsoft.com/office/drawing/2014/main" id="{53C86E51-96C1-CDFF-0206-3F428EC02D94}"/>
              </a:ext>
            </a:extLst>
          </p:cNvPr>
          <p:cNvSpPr>
            <a:spLocks noGrp="1"/>
          </p:cNvSpPr>
          <p:nvPr>
            <p:ph type="sldNum" sz="quarter" idx="12"/>
          </p:nvPr>
        </p:nvSpPr>
        <p:spPr/>
        <p:txBody>
          <a:bodyPr/>
          <a:lstStyle/>
          <a:p>
            <a:fld id="{D57F1E4F-1CFF-5643-939E-02111984F565}" type="slidenum">
              <a:rPr lang="en-US" smtClean="0"/>
              <a:pPr/>
              <a:t>17</a:t>
            </a:fld>
            <a:endParaRPr lang="en-US"/>
          </a:p>
        </p:txBody>
      </p:sp>
    </p:spTree>
    <p:extLst>
      <p:ext uri="{BB962C8B-B14F-4D97-AF65-F5344CB8AC3E}">
        <p14:creationId xmlns:p14="http://schemas.microsoft.com/office/powerpoint/2010/main" val="1018485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CA19D-9050-4FA5-9524-6BE34B9C2AE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810AEC8-94D9-E43C-3CB4-91B37D278ED4}"/>
              </a:ext>
            </a:extLst>
          </p:cNvPr>
          <p:cNvPicPr>
            <a:picLocks noChangeAspect="1"/>
          </p:cNvPicPr>
          <p:nvPr/>
        </p:nvPicPr>
        <p:blipFill>
          <a:blip r:embed="rId2"/>
          <a:stretch>
            <a:fillRect/>
          </a:stretch>
        </p:blipFill>
        <p:spPr>
          <a:xfrm>
            <a:off x="2227514" y="2940608"/>
            <a:ext cx="7736969" cy="3597263"/>
          </a:xfrm>
          <a:prstGeom prst="rect">
            <a:avLst/>
          </a:prstGeom>
        </p:spPr>
      </p:pic>
      <p:pic>
        <p:nvPicPr>
          <p:cNvPr id="9" name="Picture 8" descr="A close-up of a logo&#10;&#10;Description automatically generated">
            <a:extLst>
              <a:ext uri="{FF2B5EF4-FFF2-40B4-BE49-F238E27FC236}">
                <a16:creationId xmlns:a16="http://schemas.microsoft.com/office/drawing/2014/main" id="{D1D5DD44-A58A-9039-0BA5-54913AC8EB2F}"/>
              </a:ext>
            </a:extLst>
          </p:cNvPr>
          <p:cNvPicPr>
            <a:picLocks noChangeAspect="1"/>
          </p:cNvPicPr>
          <p:nvPr/>
        </p:nvPicPr>
        <p:blipFill>
          <a:blip r:embed="rId3"/>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F8FECBCE-400D-45F4-736F-B7D9BDB3CA3E}"/>
              </a:ext>
            </a:extLst>
          </p:cNvPr>
          <p:cNvSpPr>
            <a:spLocks noGrp="1"/>
          </p:cNvSpPr>
          <p:nvPr>
            <p:ph type="title"/>
          </p:nvPr>
        </p:nvSpPr>
        <p:spPr>
          <a:xfrm>
            <a:off x="1464317" y="536052"/>
            <a:ext cx="9867900" cy="889551"/>
          </a:xfrm>
        </p:spPr>
        <p:txBody>
          <a:bodyPr>
            <a:normAutofit fontScale="90000"/>
          </a:bodyPr>
          <a:lstStyle/>
          <a:p>
            <a:r>
              <a:rPr lang="es-ES" sz="4000" dirty="0"/>
              <a:t>Pestaña Detalles del Proveedor</a:t>
            </a:r>
            <a:r>
              <a:rPr lang="es-PR" dirty="0"/>
              <a:t> Continuación…</a:t>
            </a:r>
          </a:p>
        </p:txBody>
      </p:sp>
      <p:sp>
        <p:nvSpPr>
          <p:cNvPr id="6" name="Content Placeholder 5">
            <a:extLst>
              <a:ext uri="{FF2B5EF4-FFF2-40B4-BE49-F238E27FC236}">
                <a16:creationId xmlns:a16="http://schemas.microsoft.com/office/drawing/2014/main" id="{54A0F9B9-5F84-568C-84D1-A16332917362}"/>
              </a:ext>
            </a:extLst>
          </p:cNvPr>
          <p:cNvSpPr>
            <a:spLocks noGrp="1"/>
          </p:cNvSpPr>
          <p:nvPr>
            <p:ph idx="1"/>
          </p:nvPr>
        </p:nvSpPr>
        <p:spPr>
          <a:xfrm>
            <a:off x="1464317" y="1623704"/>
            <a:ext cx="9867900" cy="4535796"/>
          </a:xfrm>
        </p:spPr>
        <p:txBody>
          <a:bodyPr>
            <a:normAutofit/>
          </a:bodyPr>
          <a:lstStyle/>
          <a:p>
            <a:r>
              <a:rPr lang="es-ES" dirty="0"/>
              <a:t>La siguiente imagen es un ejemplo de un resultado para un Proveedor que se inscribió como Individuo dentro de un grupo y como Individuo o Propietario único:</a:t>
            </a:r>
          </a:p>
          <a:p>
            <a:endParaRPr lang="es-ES" dirty="0"/>
          </a:p>
          <a:p>
            <a:endParaRPr lang="es-ES" dirty="0"/>
          </a:p>
        </p:txBody>
      </p:sp>
      <p:sp>
        <p:nvSpPr>
          <p:cNvPr id="4" name="Slide Number Placeholder 3">
            <a:extLst>
              <a:ext uri="{FF2B5EF4-FFF2-40B4-BE49-F238E27FC236}">
                <a16:creationId xmlns:a16="http://schemas.microsoft.com/office/drawing/2014/main" id="{982CDF01-F5ED-8780-CCEB-F9C7675C430C}"/>
              </a:ext>
            </a:extLst>
          </p:cNvPr>
          <p:cNvSpPr>
            <a:spLocks noGrp="1"/>
          </p:cNvSpPr>
          <p:nvPr>
            <p:ph type="sldNum" sz="quarter" idx="12"/>
          </p:nvPr>
        </p:nvSpPr>
        <p:spPr/>
        <p:txBody>
          <a:bodyPr/>
          <a:lstStyle/>
          <a:p>
            <a:fld id="{D57F1E4F-1CFF-5643-939E-02111984F565}" type="slidenum">
              <a:rPr lang="en-US" smtClean="0"/>
              <a:pPr/>
              <a:t>18</a:t>
            </a:fld>
            <a:endParaRPr lang="en-US"/>
          </a:p>
        </p:txBody>
      </p:sp>
    </p:spTree>
    <p:extLst>
      <p:ext uri="{BB962C8B-B14F-4D97-AF65-F5344CB8AC3E}">
        <p14:creationId xmlns:p14="http://schemas.microsoft.com/office/powerpoint/2010/main" val="3061693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0C0C5-B243-2B42-4F0C-3556D92918EB}"/>
            </a:ext>
          </a:extLst>
        </p:cNvPr>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BA841F2D-C1A6-8295-C791-63074B66DC5E}"/>
              </a:ext>
            </a:extLst>
          </p:cNvPr>
          <p:cNvPicPr>
            <a:picLocks noChangeAspect="1"/>
          </p:cNvPicPr>
          <p:nvPr/>
        </p:nvPicPr>
        <p:blipFill>
          <a:blip r:embed="rId2"/>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0AE8545F-D5A9-14D0-4184-5032E30780E0}"/>
              </a:ext>
            </a:extLst>
          </p:cNvPr>
          <p:cNvSpPr>
            <a:spLocks noGrp="1"/>
          </p:cNvSpPr>
          <p:nvPr>
            <p:ph type="title"/>
          </p:nvPr>
        </p:nvSpPr>
        <p:spPr/>
        <p:txBody>
          <a:bodyPr/>
          <a:lstStyle/>
          <a:p>
            <a:r>
              <a:rPr lang="es-ES" sz="4000" dirty="0"/>
              <a:t>Pestaña </a:t>
            </a:r>
            <a:r>
              <a:rPr lang="es-ES" dirty="0"/>
              <a:t>Ubicación del Servicio</a:t>
            </a:r>
            <a:endParaRPr lang="es-PR" dirty="0"/>
          </a:p>
        </p:txBody>
      </p:sp>
      <p:sp>
        <p:nvSpPr>
          <p:cNvPr id="6" name="Content Placeholder 5">
            <a:extLst>
              <a:ext uri="{FF2B5EF4-FFF2-40B4-BE49-F238E27FC236}">
                <a16:creationId xmlns:a16="http://schemas.microsoft.com/office/drawing/2014/main" id="{69E9D86D-76BD-28F0-5014-48AA7530A422}"/>
              </a:ext>
            </a:extLst>
          </p:cNvPr>
          <p:cNvSpPr>
            <a:spLocks noGrp="1"/>
          </p:cNvSpPr>
          <p:nvPr>
            <p:ph idx="1"/>
          </p:nvPr>
        </p:nvSpPr>
        <p:spPr>
          <a:xfrm>
            <a:off x="1664486" y="1485900"/>
            <a:ext cx="9867900" cy="4887881"/>
          </a:xfrm>
        </p:spPr>
        <p:txBody>
          <a:bodyPr>
            <a:normAutofit fontScale="25000" lnSpcReduction="20000"/>
          </a:bodyPr>
          <a:lstStyle/>
          <a:p>
            <a:r>
              <a:rPr lang="es-ES" sz="8000" dirty="0"/>
              <a:t>Pestaña Ubicación del Servicio: Esta pestaña muestra el NPI y el Medicaid ID de los registros, junto a información adicional como:</a:t>
            </a:r>
          </a:p>
          <a:p>
            <a:pPr lvl="1"/>
            <a:r>
              <a:rPr lang="es-ES" sz="8000" b="1" dirty="0"/>
              <a:t>Dirección Línea 1: </a:t>
            </a:r>
            <a:r>
              <a:rPr lang="es-ES" sz="8000" dirty="0"/>
              <a:t>La primera línea de la dirección de la ubicación física del proveedor o de la práctica.</a:t>
            </a:r>
          </a:p>
          <a:p>
            <a:pPr lvl="1"/>
            <a:r>
              <a:rPr lang="es-ES" sz="8000" b="1" dirty="0"/>
              <a:t>Ciudad: </a:t>
            </a:r>
            <a:r>
              <a:rPr lang="es-ES" sz="8000" dirty="0"/>
              <a:t>La ciudad de la ubicación física del proveedor o de la práctica.</a:t>
            </a:r>
          </a:p>
          <a:p>
            <a:pPr lvl="1"/>
            <a:r>
              <a:rPr lang="es-ES" sz="8000" b="1" dirty="0"/>
              <a:t>Estado: </a:t>
            </a:r>
            <a:r>
              <a:rPr lang="es-ES" sz="8000" dirty="0"/>
              <a:t>El código de estado de la ubicación física del proveedor o de la práctica.</a:t>
            </a:r>
          </a:p>
          <a:p>
            <a:pPr lvl="1"/>
            <a:r>
              <a:rPr lang="es-ES" sz="8000" b="1" dirty="0"/>
              <a:t>Zip </a:t>
            </a:r>
            <a:r>
              <a:rPr lang="es-ES" sz="8000" b="1" dirty="0" err="1"/>
              <a:t>Code</a:t>
            </a:r>
            <a:r>
              <a:rPr lang="es-ES" sz="8000" b="1" dirty="0"/>
              <a:t>: </a:t>
            </a:r>
            <a:r>
              <a:rPr lang="es-ES" sz="8000" dirty="0"/>
              <a:t>El zip </a:t>
            </a:r>
            <a:r>
              <a:rPr lang="es-ES" sz="8000" dirty="0" err="1"/>
              <a:t>code</a:t>
            </a:r>
            <a:r>
              <a:rPr lang="es-ES" sz="8000" dirty="0"/>
              <a:t> de la ubicación física del proveedor o de la práctica.</a:t>
            </a:r>
          </a:p>
          <a:p>
            <a:pPr lvl="1"/>
            <a:r>
              <a:rPr lang="es-ES" sz="8000" b="1" dirty="0"/>
              <a:t>Zip+4: </a:t>
            </a:r>
            <a:r>
              <a:rPr lang="es-ES" sz="8000" dirty="0"/>
              <a:t>La extensión del zip </a:t>
            </a:r>
            <a:r>
              <a:rPr lang="es-ES" sz="8000" dirty="0" err="1"/>
              <a:t>code</a:t>
            </a:r>
            <a:r>
              <a:rPr lang="es-ES" sz="8000" dirty="0"/>
              <a:t> de la ubicación física del proveedor o de la práctica.</a:t>
            </a:r>
          </a:p>
          <a:p>
            <a:pPr lvl="1"/>
            <a:r>
              <a:rPr lang="es-ES" sz="8000" b="1" dirty="0"/>
              <a:t>Teléfono: </a:t>
            </a:r>
            <a:r>
              <a:rPr lang="es-ES" sz="8000" dirty="0"/>
              <a:t>El número de teléfono del trabajo de la ubicación física del proveedor o de la práctica</a:t>
            </a:r>
          </a:p>
          <a:p>
            <a:pPr marL="0" indent="0">
              <a:buNone/>
            </a:pPr>
            <a:endParaRPr lang="es-ES" sz="8000" dirty="0"/>
          </a:p>
          <a:p>
            <a:pPr marL="0" indent="0">
              <a:buNone/>
            </a:pPr>
            <a:r>
              <a:rPr lang="es-ES" sz="7200" dirty="0"/>
              <a:t>Nota: La ubicación del servicio para individuos dentro de un grupo estará en blanco,             ya que sus ubicaciones de servicio se basan en sus asociaciones grupales. </a:t>
            </a:r>
          </a:p>
          <a:p>
            <a:pPr marL="0" indent="0">
              <a:buNone/>
            </a:pPr>
            <a:endParaRPr lang="es-ES" dirty="0"/>
          </a:p>
          <a:p>
            <a:pPr marL="0" indent="0">
              <a:buNone/>
            </a:pPr>
            <a:r>
              <a:rPr lang="es-ES" dirty="0"/>
              <a:t>	</a:t>
            </a:r>
          </a:p>
        </p:txBody>
      </p:sp>
      <p:sp>
        <p:nvSpPr>
          <p:cNvPr id="4" name="Slide Number Placeholder 3">
            <a:extLst>
              <a:ext uri="{FF2B5EF4-FFF2-40B4-BE49-F238E27FC236}">
                <a16:creationId xmlns:a16="http://schemas.microsoft.com/office/drawing/2014/main" id="{B7EA4E4C-8D07-7E6D-D5F9-0584CBA7AEF6}"/>
              </a:ext>
            </a:extLst>
          </p:cNvPr>
          <p:cNvSpPr>
            <a:spLocks noGrp="1"/>
          </p:cNvSpPr>
          <p:nvPr>
            <p:ph type="sldNum" sz="quarter" idx="12"/>
          </p:nvPr>
        </p:nvSpPr>
        <p:spPr/>
        <p:txBody>
          <a:bodyPr/>
          <a:lstStyle/>
          <a:p>
            <a:fld id="{D57F1E4F-1CFF-5643-939E-02111984F565}" type="slidenum">
              <a:rPr lang="en-US" smtClean="0"/>
              <a:pPr/>
              <a:t>19</a:t>
            </a:fld>
            <a:endParaRPr lang="en-US"/>
          </a:p>
        </p:txBody>
      </p:sp>
    </p:spTree>
    <p:extLst>
      <p:ext uri="{BB962C8B-B14F-4D97-AF65-F5344CB8AC3E}">
        <p14:creationId xmlns:p14="http://schemas.microsoft.com/office/powerpoint/2010/main" val="980067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AC36BB95-563B-AB53-279E-F641C66E2F41}"/>
              </a:ext>
            </a:extLst>
          </p:cNvPr>
          <p:cNvPicPr>
            <a:picLocks noChangeAspect="1"/>
          </p:cNvPicPr>
          <p:nvPr/>
        </p:nvPicPr>
        <p:blipFill>
          <a:blip r:embed="rId2"/>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8D4FF507-D4D9-0F51-ABB9-D000A00E2AD7}"/>
              </a:ext>
            </a:extLst>
          </p:cNvPr>
          <p:cNvSpPr>
            <a:spLocks noGrp="1"/>
          </p:cNvSpPr>
          <p:nvPr>
            <p:ph type="title"/>
          </p:nvPr>
        </p:nvSpPr>
        <p:spPr/>
        <p:txBody>
          <a:bodyPr/>
          <a:lstStyle/>
          <a:p>
            <a:r>
              <a:rPr lang="es-PR" dirty="0"/>
              <a:t>Introducción</a:t>
            </a:r>
          </a:p>
        </p:txBody>
      </p:sp>
      <p:sp>
        <p:nvSpPr>
          <p:cNvPr id="6" name="Content Placeholder 5">
            <a:extLst>
              <a:ext uri="{FF2B5EF4-FFF2-40B4-BE49-F238E27FC236}">
                <a16:creationId xmlns:a16="http://schemas.microsoft.com/office/drawing/2014/main" id="{12E096BA-9347-21C2-E514-D0357DAE7962}"/>
              </a:ext>
            </a:extLst>
          </p:cNvPr>
          <p:cNvSpPr>
            <a:spLocks noGrp="1"/>
          </p:cNvSpPr>
          <p:nvPr>
            <p:ph idx="1"/>
          </p:nvPr>
        </p:nvSpPr>
        <p:spPr/>
        <p:txBody>
          <a:bodyPr>
            <a:normAutofit/>
          </a:bodyPr>
          <a:lstStyle/>
          <a:p>
            <a:r>
              <a:rPr lang="es-ES" sz="2000" dirty="0"/>
              <a:t>El propósito de este adiestramiento es proporcionar los pasos de navegación para la Herramienta de Consulta de Inscripción de Proveedores y explicar los diferentes componentes de esta. </a:t>
            </a:r>
          </a:p>
          <a:p>
            <a:r>
              <a:rPr lang="es-ES" sz="2000" dirty="0"/>
              <a:t>Los proveedores podrán ver la información de inscripción, cómo las fechas de vigencia, fechas de finalización y la información demográfica; incluyendo la ubicación de servicio y la información de contacto.</a:t>
            </a:r>
          </a:p>
          <a:p>
            <a:r>
              <a:rPr lang="es-ES" sz="2000" dirty="0"/>
              <a:t> Esta herramienta también proporcionará asociaciones de grupos, contenidas dentro del Sistema de Información Administrativa de Medicaid de Puerto Rico (PRMMIS), así como la afiliación del proveedor a las aseguradoras: </a:t>
            </a:r>
          </a:p>
          <a:p>
            <a:pPr lvl="1"/>
            <a:r>
              <a:rPr lang="es-ES" sz="1800" dirty="0"/>
              <a:t>MCO</a:t>
            </a:r>
          </a:p>
          <a:p>
            <a:pPr lvl="1"/>
            <a:r>
              <a:rPr lang="es-ES" sz="1800" dirty="0"/>
              <a:t>MAO</a:t>
            </a:r>
          </a:p>
          <a:p>
            <a:pPr lvl="1"/>
            <a:r>
              <a:rPr lang="es-ES" sz="1800" dirty="0"/>
              <a:t>PBM</a:t>
            </a:r>
            <a:endParaRPr lang="es-PR" sz="1800" dirty="0"/>
          </a:p>
        </p:txBody>
      </p:sp>
      <p:sp>
        <p:nvSpPr>
          <p:cNvPr id="4" name="Slide Number Placeholder 3">
            <a:extLst>
              <a:ext uri="{FF2B5EF4-FFF2-40B4-BE49-F238E27FC236}">
                <a16:creationId xmlns:a16="http://schemas.microsoft.com/office/drawing/2014/main" id="{5F1A9CAC-7C9E-9B45-8D2E-6551D42878A2}"/>
              </a:ext>
            </a:extLst>
          </p:cNvPr>
          <p:cNvSpPr>
            <a:spLocks noGrp="1"/>
          </p:cNvSpPr>
          <p:nvPr>
            <p:ph type="sldNum" sz="quarter" idx="12"/>
          </p:nvPr>
        </p:nvSpPr>
        <p:spPr/>
        <p:txBody>
          <a:bodyPr/>
          <a:lstStyle/>
          <a:p>
            <a:fld id="{D57F1E4F-1CFF-5643-939E-02111984F565}" type="slidenum">
              <a:rPr lang="en-US" smtClean="0"/>
              <a:pPr/>
              <a:t>2</a:t>
            </a:fld>
            <a:endParaRPr lang="en-US"/>
          </a:p>
        </p:txBody>
      </p:sp>
    </p:spTree>
    <p:extLst>
      <p:ext uri="{BB962C8B-B14F-4D97-AF65-F5344CB8AC3E}">
        <p14:creationId xmlns:p14="http://schemas.microsoft.com/office/powerpoint/2010/main" val="453452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E5ABC-2F7C-6A2A-B0DB-DBACDDE1AFCB}"/>
            </a:ext>
          </a:extLst>
        </p:cNvPr>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8912E4D8-805B-FD4B-53AF-890C1C835102}"/>
              </a:ext>
            </a:extLst>
          </p:cNvPr>
          <p:cNvPicPr>
            <a:picLocks noChangeAspect="1"/>
          </p:cNvPicPr>
          <p:nvPr/>
        </p:nvPicPr>
        <p:blipFill>
          <a:blip r:embed="rId2"/>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E2449B67-B317-5BFC-FA06-FF599BEAC20E}"/>
              </a:ext>
            </a:extLst>
          </p:cNvPr>
          <p:cNvSpPr>
            <a:spLocks noGrp="1"/>
          </p:cNvSpPr>
          <p:nvPr>
            <p:ph type="title"/>
          </p:nvPr>
        </p:nvSpPr>
        <p:spPr/>
        <p:txBody>
          <a:bodyPr>
            <a:normAutofit fontScale="90000"/>
          </a:bodyPr>
          <a:lstStyle/>
          <a:p>
            <a:r>
              <a:rPr lang="es-ES" sz="4000" dirty="0"/>
              <a:t>Pestaña </a:t>
            </a:r>
            <a:r>
              <a:rPr lang="es-ES" dirty="0"/>
              <a:t>Ubicación del Servicio</a:t>
            </a:r>
            <a:r>
              <a:rPr lang="es-PR" dirty="0"/>
              <a:t> Continuación…</a:t>
            </a:r>
          </a:p>
        </p:txBody>
      </p:sp>
      <p:sp>
        <p:nvSpPr>
          <p:cNvPr id="4" name="Slide Number Placeholder 3">
            <a:extLst>
              <a:ext uri="{FF2B5EF4-FFF2-40B4-BE49-F238E27FC236}">
                <a16:creationId xmlns:a16="http://schemas.microsoft.com/office/drawing/2014/main" id="{77352952-A496-AD0D-FF41-C7D8DB78D770}"/>
              </a:ext>
            </a:extLst>
          </p:cNvPr>
          <p:cNvSpPr>
            <a:spLocks noGrp="1"/>
          </p:cNvSpPr>
          <p:nvPr>
            <p:ph type="sldNum" sz="quarter" idx="12"/>
          </p:nvPr>
        </p:nvSpPr>
        <p:spPr/>
        <p:txBody>
          <a:bodyPr/>
          <a:lstStyle/>
          <a:p>
            <a:fld id="{D57F1E4F-1CFF-5643-939E-02111984F565}" type="slidenum">
              <a:rPr lang="en-US" smtClean="0"/>
              <a:pPr/>
              <a:t>20</a:t>
            </a:fld>
            <a:endParaRPr lang="en-US"/>
          </a:p>
        </p:txBody>
      </p:sp>
      <p:sp>
        <p:nvSpPr>
          <p:cNvPr id="11" name="Content Placeholder 10">
            <a:extLst>
              <a:ext uri="{FF2B5EF4-FFF2-40B4-BE49-F238E27FC236}">
                <a16:creationId xmlns:a16="http://schemas.microsoft.com/office/drawing/2014/main" id="{81D7046E-871B-CD37-944A-0B7B3AE02BC1}"/>
              </a:ext>
            </a:extLst>
          </p:cNvPr>
          <p:cNvSpPr>
            <a:spLocks noGrp="1"/>
          </p:cNvSpPr>
          <p:nvPr>
            <p:ph idx="1"/>
          </p:nvPr>
        </p:nvSpPr>
        <p:spPr/>
        <p:txBody>
          <a:bodyPr/>
          <a:lstStyle/>
          <a:p>
            <a:r>
              <a:rPr lang="es-ES" sz="2400" dirty="0"/>
              <a:t>Ejemplo de la pestaña de Ubicación de Servicio:</a:t>
            </a:r>
          </a:p>
          <a:p>
            <a:pPr marL="0" indent="0">
              <a:buNone/>
            </a:pPr>
            <a:endParaRPr lang="es-ES" dirty="0"/>
          </a:p>
          <a:p>
            <a:endParaRPr lang="en-US" dirty="0"/>
          </a:p>
        </p:txBody>
      </p:sp>
      <p:pic>
        <p:nvPicPr>
          <p:cNvPr id="12" name="Content Placeholder 1">
            <a:extLst>
              <a:ext uri="{FF2B5EF4-FFF2-40B4-BE49-F238E27FC236}">
                <a16:creationId xmlns:a16="http://schemas.microsoft.com/office/drawing/2014/main" id="{B26FB69F-F8CD-5DCD-CAA5-D8A144C81EE3}"/>
              </a:ext>
            </a:extLst>
          </p:cNvPr>
          <p:cNvPicPr>
            <a:picLocks noChangeAspect="1"/>
          </p:cNvPicPr>
          <p:nvPr/>
        </p:nvPicPr>
        <p:blipFill rotWithShape="1">
          <a:blip r:embed="rId3"/>
          <a:srcRect l="1575" b="2825"/>
          <a:stretch/>
        </p:blipFill>
        <p:spPr>
          <a:xfrm>
            <a:off x="1938527" y="2404897"/>
            <a:ext cx="8450157" cy="3856754"/>
          </a:xfrm>
          <a:prstGeom prst="rect">
            <a:avLst/>
          </a:prstGeom>
        </p:spPr>
      </p:pic>
    </p:spTree>
    <p:extLst>
      <p:ext uri="{BB962C8B-B14F-4D97-AF65-F5344CB8AC3E}">
        <p14:creationId xmlns:p14="http://schemas.microsoft.com/office/powerpoint/2010/main" val="3967184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FEC4A-837F-1EB2-5948-63F578DDB933}"/>
            </a:ext>
          </a:extLst>
        </p:cNvPr>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194CD67C-4127-3D7D-CC3C-8F940FE9B0EC}"/>
              </a:ext>
            </a:extLst>
          </p:cNvPr>
          <p:cNvPicPr>
            <a:picLocks noChangeAspect="1"/>
          </p:cNvPicPr>
          <p:nvPr/>
        </p:nvPicPr>
        <p:blipFill>
          <a:blip r:embed="rId2"/>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9E980DF9-0855-5759-D884-EE5047727D74}"/>
              </a:ext>
            </a:extLst>
          </p:cNvPr>
          <p:cNvSpPr>
            <a:spLocks noGrp="1"/>
          </p:cNvSpPr>
          <p:nvPr>
            <p:ph type="title"/>
          </p:nvPr>
        </p:nvSpPr>
        <p:spPr/>
        <p:txBody>
          <a:bodyPr/>
          <a:lstStyle/>
          <a:p>
            <a:r>
              <a:rPr lang="es-ES" sz="4000" dirty="0"/>
              <a:t>Pestaña Indicadores</a:t>
            </a:r>
            <a:endParaRPr lang="es-PR" dirty="0"/>
          </a:p>
        </p:txBody>
      </p:sp>
      <p:sp>
        <p:nvSpPr>
          <p:cNvPr id="6" name="Content Placeholder 5">
            <a:extLst>
              <a:ext uri="{FF2B5EF4-FFF2-40B4-BE49-F238E27FC236}">
                <a16:creationId xmlns:a16="http://schemas.microsoft.com/office/drawing/2014/main" id="{DF9D6B3C-4D5C-DEA5-84E3-BB6CBA0FCD42}"/>
              </a:ext>
            </a:extLst>
          </p:cNvPr>
          <p:cNvSpPr>
            <a:spLocks noGrp="1"/>
          </p:cNvSpPr>
          <p:nvPr>
            <p:ph idx="1"/>
          </p:nvPr>
        </p:nvSpPr>
        <p:spPr>
          <a:xfrm>
            <a:off x="1664486" y="1348033"/>
            <a:ext cx="9867900" cy="5025748"/>
          </a:xfrm>
        </p:spPr>
        <p:txBody>
          <a:bodyPr>
            <a:normAutofit/>
          </a:bodyPr>
          <a:lstStyle/>
          <a:p>
            <a:r>
              <a:rPr lang="es-ES" sz="1600" b="1" dirty="0"/>
              <a:t>Pestaña Indicadores: </a:t>
            </a:r>
            <a:r>
              <a:rPr lang="es-ES" sz="1600" dirty="0"/>
              <a:t>Esta pestaña muestra el NPI y el Medicaid ID de los registros, junto a información adicional como:</a:t>
            </a:r>
          </a:p>
          <a:p>
            <a:pPr lvl="1"/>
            <a:r>
              <a:rPr lang="es-ES" sz="1600" b="1" dirty="0"/>
              <a:t>Indicador Impedidos: </a:t>
            </a:r>
            <a:r>
              <a:rPr lang="es-ES" sz="1600" dirty="0"/>
              <a:t>Indica si la ubicación física o la práctica del proveedor es accesible para discapacitados.</a:t>
            </a:r>
          </a:p>
          <a:p>
            <a:pPr lvl="1"/>
            <a:r>
              <a:rPr lang="es-ES" sz="1600" b="1" dirty="0"/>
              <a:t>Indicador Fuera del Estado: </a:t>
            </a:r>
            <a:r>
              <a:rPr lang="es-ES" sz="1600" dirty="0"/>
              <a:t>Indica si el proveedor es un proveedor fuera del estado o no.</a:t>
            </a:r>
          </a:p>
          <a:p>
            <a:pPr lvl="1"/>
            <a:r>
              <a:rPr lang="es-ES" sz="1600" b="1" dirty="0"/>
              <a:t>Indicador “</a:t>
            </a:r>
            <a:r>
              <a:rPr lang="es-ES" sz="1600" b="1" dirty="0" err="1"/>
              <a:t>Border</a:t>
            </a:r>
            <a:r>
              <a:rPr lang="es-ES" sz="1600" b="1" dirty="0"/>
              <a:t> Status”: </a:t>
            </a:r>
            <a:r>
              <a:rPr lang="es-ES" sz="1600" dirty="0"/>
              <a:t>Indica si el proveedor fuera del estado tiene contrato con una o más MCO/MAO de Medicaid o tiene autorización previa para brindar servicios.</a:t>
            </a:r>
          </a:p>
          <a:p>
            <a:pPr marL="0" indent="0">
              <a:buNone/>
            </a:pPr>
            <a:endParaRPr lang="es-ES" sz="1800" dirty="0"/>
          </a:p>
          <a:p>
            <a:endParaRPr lang="es-ES" dirty="0"/>
          </a:p>
        </p:txBody>
      </p:sp>
      <p:sp>
        <p:nvSpPr>
          <p:cNvPr id="4" name="Slide Number Placeholder 3">
            <a:extLst>
              <a:ext uri="{FF2B5EF4-FFF2-40B4-BE49-F238E27FC236}">
                <a16:creationId xmlns:a16="http://schemas.microsoft.com/office/drawing/2014/main" id="{E6D90501-5842-B37D-DE6C-DE7D03FA43C6}"/>
              </a:ext>
            </a:extLst>
          </p:cNvPr>
          <p:cNvSpPr>
            <a:spLocks noGrp="1"/>
          </p:cNvSpPr>
          <p:nvPr>
            <p:ph type="sldNum" sz="quarter" idx="12"/>
          </p:nvPr>
        </p:nvSpPr>
        <p:spPr/>
        <p:txBody>
          <a:bodyPr/>
          <a:lstStyle/>
          <a:p>
            <a:fld id="{D57F1E4F-1CFF-5643-939E-02111984F565}" type="slidenum">
              <a:rPr lang="en-US" smtClean="0"/>
              <a:pPr/>
              <a:t>21</a:t>
            </a:fld>
            <a:endParaRPr lang="en-US"/>
          </a:p>
        </p:txBody>
      </p:sp>
      <p:pic>
        <p:nvPicPr>
          <p:cNvPr id="2" name="Picture 1">
            <a:extLst>
              <a:ext uri="{FF2B5EF4-FFF2-40B4-BE49-F238E27FC236}">
                <a16:creationId xmlns:a16="http://schemas.microsoft.com/office/drawing/2014/main" id="{21EDEEF1-133E-9F54-8C6D-38C5644504EF}"/>
              </a:ext>
            </a:extLst>
          </p:cNvPr>
          <p:cNvPicPr>
            <a:picLocks noChangeAspect="1"/>
          </p:cNvPicPr>
          <p:nvPr/>
        </p:nvPicPr>
        <p:blipFill>
          <a:blip r:embed="rId3"/>
          <a:stretch>
            <a:fillRect/>
          </a:stretch>
        </p:blipFill>
        <p:spPr>
          <a:xfrm>
            <a:off x="2882739" y="3617089"/>
            <a:ext cx="6426522" cy="3185287"/>
          </a:xfrm>
          <a:prstGeom prst="rect">
            <a:avLst/>
          </a:prstGeom>
        </p:spPr>
      </p:pic>
    </p:spTree>
    <p:extLst>
      <p:ext uri="{BB962C8B-B14F-4D97-AF65-F5344CB8AC3E}">
        <p14:creationId xmlns:p14="http://schemas.microsoft.com/office/powerpoint/2010/main" val="3910768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FE12F-3C7E-D651-FA23-11A15BA26FE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0C3E7B9-93F5-C3A5-1FE0-82E8E36AE03C}"/>
              </a:ext>
            </a:extLst>
          </p:cNvPr>
          <p:cNvSpPr>
            <a:spLocks noGrp="1"/>
          </p:cNvSpPr>
          <p:nvPr>
            <p:ph type="title"/>
          </p:nvPr>
        </p:nvSpPr>
        <p:spPr/>
        <p:txBody>
          <a:bodyPr/>
          <a:lstStyle/>
          <a:p>
            <a:r>
              <a:rPr lang="es-ES" sz="4000" dirty="0"/>
              <a:t>Pestaña Asociación de Grupo</a:t>
            </a:r>
            <a:endParaRPr lang="es-PR" dirty="0"/>
          </a:p>
        </p:txBody>
      </p:sp>
      <p:sp>
        <p:nvSpPr>
          <p:cNvPr id="6" name="Content Placeholder 5">
            <a:extLst>
              <a:ext uri="{FF2B5EF4-FFF2-40B4-BE49-F238E27FC236}">
                <a16:creationId xmlns:a16="http://schemas.microsoft.com/office/drawing/2014/main" id="{AD938AC1-B1C9-8A58-8EDC-2129ABCAE085}"/>
              </a:ext>
            </a:extLst>
          </p:cNvPr>
          <p:cNvSpPr>
            <a:spLocks noGrp="1"/>
          </p:cNvSpPr>
          <p:nvPr>
            <p:ph idx="1"/>
          </p:nvPr>
        </p:nvSpPr>
        <p:spPr>
          <a:xfrm>
            <a:off x="1464317" y="1485900"/>
            <a:ext cx="9867900" cy="5016321"/>
          </a:xfrm>
        </p:spPr>
        <p:txBody>
          <a:bodyPr>
            <a:normAutofit/>
          </a:bodyPr>
          <a:lstStyle/>
          <a:p>
            <a:r>
              <a:rPr lang="es-ES" sz="1600" b="1" dirty="0"/>
              <a:t>Pestaña Asociación de Grupo: </a:t>
            </a:r>
            <a:r>
              <a:rPr lang="es-ES" sz="1600" dirty="0"/>
              <a:t>Esta pestaña enumera los grupos / individuos con los que está asociado el proveedor. </a:t>
            </a:r>
          </a:p>
          <a:p>
            <a:pPr lvl="1"/>
            <a:r>
              <a:rPr lang="es-ES" sz="1400" dirty="0"/>
              <a:t>Para acceder a la pestaña Asociación de Grupo, seleccione un Medicaid ID haciendo clic en el enlace (texto azul) en la tabla de resultados desde las pestañas Detalles del Proveedor, Ubicación del Servicio o Indicadores. La esquina superior derecha muestra el NPI utilizado en la búsqueda y la identificación de Medicaid que fue seleccionada.</a:t>
            </a:r>
          </a:p>
          <a:p>
            <a:r>
              <a:rPr lang="es-ES" sz="1600" dirty="0"/>
              <a:t>Ejemplo de la pestaña de Asociación de Grupo para Individuos dentro de un Grupo:</a:t>
            </a:r>
          </a:p>
          <a:p>
            <a:pPr marL="0" indent="0">
              <a:buNone/>
            </a:pPr>
            <a:endParaRPr lang="es-ES" sz="1600" dirty="0"/>
          </a:p>
          <a:p>
            <a:endParaRPr lang="es-ES" dirty="0"/>
          </a:p>
        </p:txBody>
      </p:sp>
      <p:sp>
        <p:nvSpPr>
          <p:cNvPr id="4" name="Slide Number Placeholder 3">
            <a:extLst>
              <a:ext uri="{FF2B5EF4-FFF2-40B4-BE49-F238E27FC236}">
                <a16:creationId xmlns:a16="http://schemas.microsoft.com/office/drawing/2014/main" id="{8AFDA524-A8C8-2C5C-ECD6-C02A82B0375F}"/>
              </a:ext>
            </a:extLst>
          </p:cNvPr>
          <p:cNvSpPr>
            <a:spLocks noGrp="1"/>
          </p:cNvSpPr>
          <p:nvPr>
            <p:ph type="sldNum" sz="quarter" idx="12"/>
          </p:nvPr>
        </p:nvSpPr>
        <p:spPr/>
        <p:txBody>
          <a:bodyPr/>
          <a:lstStyle/>
          <a:p>
            <a:fld id="{D57F1E4F-1CFF-5643-939E-02111984F565}" type="slidenum">
              <a:rPr lang="en-US" smtClean="0"/>
              <a:pPr/>
              <a:t>22</a:t>
            </a:fld>
            <a:endParaRPr lang="en-US"/>
          </a:p>
        </p:txBody>
      </p:sp>
      <p:pic>
        <p:nvPicPr>
          <p:cNvPr id="3" name="Picture 2">
            <a:extLst>
              <a:ext uri="{FF2B5EF4-FFF2-40B4-BE49-F238E27FC236}">
                <a16:creationId xmlns:a16="http://schemas.microsoft.com/office/drawing/2014/main" id="{D596A259-5CD7-8E64-4D12-0CC05FEB51AB}"/>
              </a:ext>
            </a:extLst>
          </p:cNvPr>
          <p:cNvPicPr>
            <a:picLocks noChangeAspect="1"/>
          </p:cNvPicPr>
          <p:nvPr/>
        </p:nvPicPr>
        <p:blipFill>
          <a:blip r:embed="rId2"/>
          <a:stretch>
            <a:fillRect/>
          </a:stretch>
        </p:blipFill>
        <p:spPr>
          <a:xfrm>
            <a:off x="2357710" y="3512503"/>
            <a:ext cx="7476580" cy="3294893"/>
          </a:xfrm>
          <a:prstGeom prst="rect">
            <a:avLst/>
          </a:prstGeom>
        </p:spPr>
      </p:pic>
      <p:pic>
        <p:nvPicPr>
          <p:cNvPr id="9" name="Picture 8" descr="A close-up of a logo&#10;&#10;Description automatically generated">
            <a:extLst>
              <a:ext uri="{FF2B5EF4-FFF2-40B4-BE49-F238E27FC236}">
                <a16:creationId xmlns:a16="http://schemas.microsoft.com/office/drawing/2014/main" id="{8695F62F-94AA-250E-FF12-EE2FAA986F06}"/>
              </a:ext>
            </a:extLst>
          </p:cNvPr>
          <p:cNvPicPr>
            <a:picLocks noChangeAspect="1"/>
          </p:cNvPicPr>
          <p:nvPr/>
        </p:nvPicPr>
        <p:blipFill>
          <a:blip r:embed="rId3"/>
          <a:stretch>
            <a:fillRect/>
          </a:stretch>
        </p:blipFill>
        <p:spPr>
          <a:xfrm>
            <a:off x="9734894" y="6078203"/>
            <a:ext cx="1495737" cy="642876"/>
          </a:xfrm>
          <a:prstGeom prst="rect">
            <a:avLst/>
          </a:prstGeom>
        </p:spPr>
      </p:pic>
    </p:spTree>
    <p:extLst>
      <p:ext uri="{BB962C8B-B14F-4D97-AF65-F5344CB8AC3E}">
        <p14:creationId xmlns:p14="http://schemas.microsoft.com/office/powerpoint/2010/main" val="2124034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CD316-7D16-C80E-126E-72963720C4D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7591D8E-50C4-41C4-9363-47E4445D9974}"/>
              </a:ext>
            </a:extLst>
          </p:cNvPr>
          <p:cNvSpPr>
            <a:spLocks noGrp="1"/>
          </p:cNvSpPr>
          <p:nvPr>
            <p:ph type="title"/>
          </p:nvPr>
        </p:nvSpPr>
        <p:spPr/>
        <p:txBody>
          <a:bodyPr>
            <a:normAutofit fontScale="90000"/>
          </a:bodyPr>
          <a:lstStyle/>
          <a:p>
            <a:r>
              <a:rPr lang="es-ES" sz="4000" dirty="0"/>
              <a:t>Pestaña Asociación de Grupo</a:t>
            </a:r>
            <a:r>
              <a:rPr lang="es-PR" dirty="0"/>
              <a:t> Continuación…</a:t>
            </a:r>
          </a:p>
        </p:txBody>
      </p:sp>
      <p:sp>
        <p:nvSpPr>
          <p:cNvPr id="6" name="Content Placeholder 5">
            <a:extLst>
              <a:ext uri="{FF2B5EF4-FFF2-40B4-BE49-F238E27FC236}">
                <a16:creationId xmlns:a16="http://schemas.microsoft.com/office/drawing/2014/main" id="{7A3C9711-0A30-7391-5024-796D79A8763D}"/>
              </a:ext>
            </a:extLst>
          </p:cNvPr>
          <p:cNvSpPr>
            <a:spLocks noGrp="1"/>
          </p:cNvSpPr>
          <p:nvPr>
            <p:ph idx="1"/>
          </p:nvPr>
        </p:nvSpPr>
        <p:spPr>
          <a:xfrm>
            <a:off x="1464317" y="1540022"/>
            <a:ext cx="9867900" cy="5016321"/>
          </a:xfrm>
        </p:spPr>
        <p:txBody>
          <a:bodyPr>
            <a:normAutofit/>
          </a:bodyPr>
          <a:lstStyle/>
          <a:p>
            <a:r>
              <a:rPr lang="es-ES" dirty="0"/>
              <a:t>Ejemplo de la pestaña de Asociación de Grupo para Grupos:</a:t>
            </a:r>
          </a:p>
          <a:p>
            <a:endParaRPr lang="es-ES" dirty="0"/>
          </a:p>
        </p:txBody>
      </p:sp>
      <p:sp>
        <p:nvSpPr>
          <p:cNvPr id="4" name="Slide Number Placeholder 3">
            <a:extLst>
              <a:ext uri="{FF2B5EF4-FFF2-40B4-BE49-F238E27FC236}">
                <a16:creationId xmlns:a16="http://schemas.microsoft.com/office/drawing/2014/main" id="{F326CD0A-3453-5DE4-E245-85727E6F4ED8}"/>
              </a:ext>
            </a:extLst>
          </p:cNvPr>
          <p:cNvSpPr>
            <a:spLocks noGrp="1"/>
          </p:cNvSpPr>
          <p:nvPr>
            <p:ph type="sldNum" sz="quarter" idx="12"/>
          </p:nvPr>
        </p:nvSpPr>
        <p:spPr/>
        <p:txBody>
          <a:bodyPr/>
          <a:lstStyle/>
          <a:p>
            <a:fld id="{D57F1E4F-1CFF-5643-939E-02111984F565}" type="slidenum">
              <a:rPr lang="en-US" smtClean="0"/>
              <a:pPr/>
              <a:t>23</a:t>
            </a:fld>
            <a:endParaRPr lang="en-US"/>
          </a:p>
        </p:txBody>
      </p:sp>
      <p:pic>
        <p:nvPicPr>
          <p:cNvPr id="9" name="Picture 8" descr="A close-up of a logo&#10;&#10;Description automatically generated">
            <a:extLst>
              <a:ext uri="{FF2B5EF4-FFF2-40B4-BE49-F238E27FC236}">
                <a16:creationId xmlns:a16="http://schemas.microsoft.com/office/drawing/2014/main" id="{C4DBDF19-67F2-52D8-BF67-BEB15B82A722}"/>
              </a:ext>
            </a:extLst>
          </p:cNvPr>
          <p:cNvPicPr>
            <a:picLocks noChangeAspect="1"/>
          </p:cNvPicPr>
          <p:nvPr/>
        </p:nvPicPr>
        <p:blipFill>
          <a:blip r:embed="rId2"/>
          <a:stretch>
            <a:fillRect/>
          </a:stretch>
        </p:blipFill>
        <p:spPr>
          <a:xfrm>
            <a:off x="9734894" y="6078203"/>
            <a:ext cx="1495737" cy="642876"/>
          </a:xfrm>
          <a:prstGeom prst="rect">
            <a:avLst/>
          </a:prstGeom>
        </p:spPr>
      </p:pic>
      <p:pic>
        <p:nvPicPr>
          <p:cNvPr id="2" name="Picture 1">
            <a:extLst>
              <a:ext uri="{FF2B5EF4-FFF2-40B4-BE49-F238E27FC236}">
                <a16:creationId xmlns:a16="http://schemas.microsoft.com/office/drawing/2014/main" id="{FD198B06-3B0A-DD35-A486-AD595BEFE7F7}"/>
              </a:ext>
            </a:extLst>
          </p:cNvPr>
          <p:cNvPicPr>
            <a:picLocks noChangeAspect="1"/>
          </p:cNvPicPr>
          <p:nvPr/>
        </p:nvPicPr>
        <p:blipFill>
          <a:blip r:embed="rId3"/>
          <a:stretch>
            <a:fillRect/>
          </a:stretch>
        </p:blipFill>
        <p:spPr>
          <a:xfrm>
            <a:off x="2284985" y="2354966"/>
            <a:ext cx="7622030" cy="3558501"/>
          </a:xfrm>
          <a:prstGeom prst="rect">
            <a:avLst/>
          </a:prstGeom>
        </p:spPr>
      </p:pic>
    </p:spTree>
    <p:extLst>
      <p:ext uri="{BB962C8B-B14F-4D97-AF65-F5344CB8AC3E}">
        <p14:creationId xmlns:p14="http://schemas.microsoft.com/office/powerpoint/2010/main" val="967233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876B9-3209-9684-989A-CAAA275A47D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E4964F5-0484-6EB5-2692-1FFC1BDCE7EE}"/>
              </a:ext>
            </a:extLst>
          </p:cNvPr>
          <p:cNvSpPr>
            <a:spLocks noGrp="1"/>
          </p:cNvSpPr>
          <p:nvPr>
            <p:ph type="title"/>
          </p:nvPr>
        </p:nvSpPr>
        <p:spPr/>
        <p:txBody>
          <a:bodyPr/>
          <a:lstStyle/>
          <a:p>
            <a:r>
              <a:rPr lang="es-ES" sz="4000" dirty="0"/>
              <a:t>Pestaña </a:t>
            </a:r>
            <a:r>
              <a:rPr lang="es-ES" dirty="0"/>
              <a:t>Asociación de Aseguradora</a:t>
            </a:r>
            <a:endParaRPr lang="es-PR" dirty="0"/>
          </a:p>
        </p:txBody>
      </p:sp>
      <p:sp>
        <p:nvSpPr>
          <p:cNvPr id="6" name="Content Placeholder 5">
            <a:extLst>
              <a:ext uri="{FF2B5EF4-FFF2-40B4-BE49-F238E27FC236}">
                <a16:creationId xmlns:a16="http://schemas.microsoft.com/office/drawing/2014/main" id="{0748D63B-FE71-BED2-C0E5-98820E38B497}"/>
              </a:ext>
            </a:extLst>
          </p:cNvPr>
          <p:cNvSpPr>
            <a:spLocks noGrp="1"/>
          </p:cNvSpPr>
          <p:nvPr>
            <p:ph idx="1"/>
          </p:nvPr>
        </p:nvSpPr>
        <p:spPr>
          <a:xfrm>
            <a:off x="1464317" y="1540022"/>
            <a:ext cx="9867900" cy="5016321"/>
          </a:xfrm>
        </p:spPr>
        <p:txBody>
          <a:bodyPr>
            <a:normAutofit/>
          </a:bodyPr>
          <a:lstStyle/>
          <a:p>
            <a:r>
              <a:rPr lang="es-ES" sz="1800" b="1" dirty="0">
                <a:effectLst/>
                <a:latin typeface="Calibri" panose="020F0502020204030204" pitchFamily="34" charset="0"/>
                <a:ea typeface="Calibri" panose="020F0502020204030204" pitchFamily="34" charset="0"/>
                <a:cs typeface="Arial" panose="020B0604020202020204" pitchFamily="34" charset="0"/>
              </a:rPr>
              <a:t>Pestaña Asociación de Aseguradora</a:t>
            </a:r>
            <a:r>
              <a:rPr lang="es-ES" sz="1800" b="1" dirty="0">
                <a:latin typeface="Calibri" panose="020F0502020204030204" pitchFamily="34" charset="0"/>
                <a:ea typeface="Calibri" panose="020F0502020204030204" pitchFamily="34" charset="0"/>
                <a:cs typeface="Arial" panose="020B0604020202020204" pitchFamily="34" charset="0"/>
              </a:rPr>
              <a:t>:</a:t>
            </a:r>
            <a:r>
              <a:rPr lang="es-ES" sz="1800" b="1" dirty="0">
                <a:effectLst/>
                <a:latin typeface="Calibri" panose="020F0502020204030204" pitchFamily="34" charset="0"/>
                <a:ea typeface="Calibri" panose="020F0502020204030204" pitchFamily="34" charset="0"/>
                <a:cs typeface="Arial" panose="020B0604020202020204" pitchFamily="34" charset="0"/>
              </a:rPr>
              <a:t> </a:t>
            </a:r>
            <a:r>
              <a:rPr lang="es-ES" sz="1800" dirty="0">
                <a:effectLst/>
                <a:latin typeface="Calibri" panose="020F0502020204030204" pitchFamily="34" charset="0"/>
                <a:ea typeface="Calibri" panose="020F0502020204030204" pitchFamily="34" charset="0"/>
                <a:cs typeface="Arial" panose="020B0604020202020204" pitchFamily="34" charset="0"/>
              </a:rPr>
              <a:t>Esta pestaña enumera las </a:t>
            </a:r>
            <a:r>
              <a:rPr lang="es-ES" sz="1800" dirty="0" err="1">
                <a:effectLst/>
                <a:latin typeface="Calibri" panose="020F0502020204030204" pitchFamily="34" charset="0"/>
                <a:ea typeface="Calibri" panose="020F0502020204030204" pitchFamily="34" charset="0"/>
                <a:cs typeface="Arial" panose="020B0604020202020204" pitchFamily="34" charset="0"/>
              </a:rPr>
              <a:t>MAOs</a:t>
            </a:r>
            <a:r>
              <a:rPr lang="es-ES" sz="1800" dirty="0">
                <a:effectLst/>
                <a:latin typeface="Calibri" panose="020F0502020204030204" pitchFamily="34" charset="0"/>
                <a:ea typeface="Calibri" panose="020F0502020204030204" pitchFamily="34" charset="0"/>
                <a:cs typeface="Arial" panose="020B0604020202020204" pitchFamily="34" charset="0"/>
              </a:rPr>
              <a:t> / </a:t>
            </a:r>
            <a:r>
              <a:rPr lang="es-ES" sz="1800" dirty="0" err="1">
                <a:effectLst/>
                <a:latin typeface="Calibri" panose="020F0502020204030204" pitchFamily="34" charset="0"/>
                <a:ea typeface="Calibri" panose="020F0502020204030204" pitchFamily="34" charset="0"/>
                <a:cs typeface="Arial" panose="020B0604020202020204" pitchFamily="34" charset="0"/>
              </a:rPr>
              <a:t>MCOs</a:t>
            </a:r>
            <a:r>
              <a:rPr lang="es-ES" sz="1800" dirty="0">
                <a:effectLst/>
                <a:latin typeface="Calibri" panose="020F0502020204030204" pitchFamily="34" charset="0"/>
                <a:ea typeface="Calibri" panose="020F0502020204030204" pitchFamily="34" charset="0"/>
                <a:cs typeface="Arial" panose="020B0604020202020204" pitchFamily="34" charset="0"/>
              </a:rPr>
              <a:t> con las que tiene contrato el proveedor. </a:t>
            </a:r>
          </a:p>
          <a:p>
            <a:endParaRPr lang="es-ES" sz="1800" dirty="0">
              <a:latin typeface="Calibri" panose="020F0502020204030204" pitchFamily="34" charset="0"/>
              <a:ea typeface="Calibri" panose="020F0502020204030204" pitchFamily="34" charset="0"/>
              <a:cs typeface="Arial" panose="020B0604020202020204" pitchFamily="34" charset="0"/>
            </a:endParaRPr>
          </a:p>
          <a:p>
            <a:endParaRPr lang="es-ES" sz="1800" dirty="0">
              <a:effectLst/>
              <a:latin typeface="Calibri" panose="020F0502020204030204" pitchFamily="34" charset="0"/>
              <a:ea typeface="Calibri" panose="020F0502020204030204" pitchFamily="34" charset="0"/>
              <a:cs typeface="Arial" panose="020B0604020202020204" pitchFamily="34" charset="0"/>
            </a:endParaRPr>
          </a:p>
          <a:p>
            <a:endParaRPr lang="es-ES" sz="1800" dirty="0">
              <a:latin typeface="Calibri" panose="020F0502020204030204" pitchFamily="34" charset="0"/>
              <a:ea typeface="Calibri" panose="020F0502020204030204" pitchFamily="34" charset="0"/>
              <a:cs typeface="Arial" panose="020B0604020202020204" pitchFamily="34" charset="0"/>
            </a:endParaRPr>
          </a:p>
          <a:p>
            <a:endParaRPr lang="es-ES" sz="1800" dirty="0">
              <a:effectLst/>
              <a:latin typeface="Calibri" panose="020F0502020204030204" pitchFamily="34" charset="0"/>
              <a:ea typeface="Calibri" panose="020F0502020204030204" pitchFamily="34" charset="0"/>
              <a:cs typeface="Arial" panose="020B0604020202020204" pitchFamily="34" charset="0"/>
            </a:endParaRPr>
          </a:p>
          <a:p>
            <a:endParaRPr lang="es-ES" sz="1800" dirty="0">
              <a:latin typeface="Calibri" panose="020F0502020204030204" pitchFamily="34" charset="0"/>
              <a:ea typeface="Calibri" panose="020F0502020204030204" pitchFamily="34" charset="0"/>
              <a:cs typeface="Arial" panose="020B0604020202020204" pitchFamily="34" charset="0"/>
            </a:endParaRPr>
          </a:p>
          <a:p>
            <a:endParaRPr lang="es-ES" sz="1800" dirty="0">
              <a:effectLst/>
              <a:latin typeface="Calibri" panose="020F0502020204030204" pitchFamily="34" charset="0"/>
              <a:ea typeface="Calibri" panose="020F0502020204030204" pitchFamily="34" charset="0"/>
              <a:cs typeface="Arial" panose="020B0604020202020204" pitchFamily="34" charset="0"/>
            </a:endParaRPr>
          </a:p>
          <a:p>
            <a:endParaRPr lang="es-ES" sz="1800" dirty="0">
              <a:latin typeface="Calibri" panose="020F0502020204030204" pitchFamily="34" charset="0"/>
              <a:ea typeface="Calibri" panose="020F0502020204030204" pitchFamily="34" charset="0"/>
              <a:cs typeface="Arial" panose="020B0604020202020204" pitchFamily="34" charset="0"/>
            </a:endParaRPr>
          </a:p>
          <a:p>
            <a:endParaRPr lang="es-ES" sz="1800" dirty="0">
              <a:effectLst/>
              <a:latin typeface="Calibri" panose="020F0502020204030204" pitchFamily="34" charset="0"/>
              <a:ea typeface="Calibri" panose="020F0502020204030204" pitchFamily="34" charset="0"/>
              <a:cs typeface="Arial" panose="020B0604020202020204" pitchFamily="34" charset="0"/>
            </a:endParaRPr>
          </a:p>
          <a:p>
            <a:r>
              <a:rPr lang="es-ES" sz="1800" dirty="0">
                <a:effectLst/>
                <a:latin typeface="Calibri" panose="020F0502020204030204" pitchFamily="34" charset="0"/>
                <a:ea typeface="Calibri" panose="020F0502020204030204" pitchFamily="34" charset="0"/>
                <a:cs typeface="Arial" panose="020B0604020202020204" pitchFamily="34" charset="0"/>
              </a:rPr>
              <a:t>Para cerrar la Herramienta de Búsqueda de Proveedores, haga clic en el botón Salir ubicado en la esquina superior derecha de la página.</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s-ES" dirty="0"/>
          </a:p>
          <a:p>
            <a:endParaRPr lang="es-ES" dirty="0"/>
          </a:p>
        </p:txBody>
      </p:sp>
      <p:sp>
        <p:nvSpPr>
          <p:cNvPr id="4" name="Slide Number Placeholder 3">
            <a:extLst>
              <a:ext uri="{FF2B5EF4-FFF2-40B4-BE49-F238E27FC236}">
                <a16:creationId xmlns:a16="http://schemas.microsoft.com/office/drawing/2014/main" id="{837EDDAE-C858-E574-AE11-0434108D2D1C}"/>
              </a:ext>
            </a:extLst>
          </p:cNvPr>
          <p:cNvSpPr>
            <a:spLocks noGrp="1"/>
          </p:cNvSpPr>
          <p:nvPr>
            <p:ph type="sldNum" sz="quarter" idx="12"/>
          </p:nvPr>
        </p:nvSpPr>
        <p:spPr/>
        <p:txBody>
          <a:bodyPr/>
          <a:lstStyle/>
          <a:p>
            <a:fld id="{D57F1E4F-1CFF-5643-939E-02111984F565}" type="slidenum">
              <a:rPr lang="en-US" smtClean="0"/>
              <a:pPr/>
              <a:t>24</a:t>
            </a:fld>
            <a:endParaRPr lang="en-US"/>
          </a:p>
        </p:txBody>
      </p:sp>
      <p:pic>
        <p:nvPicPr>
          <p:cNvPr id="9" name="Picture 8" descr="A close-up of a logo&#10;&#10;Description automatically generated">
            <a:extLst>
              <a:ext uri="{FF2B5EF4-FFF2-40B4-BE49-F238E27FC236}">
                <a16:creationId xmlns:a16="http://schemas.microsoft.com/office/drawing/2014/main" id="{3EFAEFB7-4673-BB51-617B-46F9E6319B15}"/>
              </a:ext>
            </a:extLst>
          </p:cNvPr>
          <p:cNvPicPr>
            <a:picLocks noChangeAspect="1"/>
          </p:cNvPicPr>
          <p:nvPr/>
        </p:nvPicPr>
        <p:blipFill>
          <a:blip r:embed="rId2"/>
          <a:stretch>
            <a:fillRect/>
          </a:stretch>
        </p:blipFill>
        <p:spPr>
          <a:xfrm>
            <a:off x="9734894" y="6078203"/>
            <a:ext cx="1495737" cy="642876"/>
          </a:xfrm>
          <a:prstGeom prst="rect">
            <a:avLst/>
          </a:prstGeom>
        </p:spPr>
      </p:pic>
      <p:pic>
        <p:nvPicPr>
          <p:cNvPr id="3" name="Picture 2">
            <a:extLst>
              <a:ext uri="{FF2B5EF4-FFF2-40B4-BE49-F238E27FC236}">
                <a16:creationId xmlns:a16="http://schemas.microsoft.com/office/drawing/2014/main" id="{9EFDF1F6-7FEA-A3A9-29EF-34F784BC2A46}"/>
              </a:ext>
            </a:extLst>
          </p:cNvPr>
          <p:cNvPicPr>
            <a:picLocks noChangeAspect="1"/>
          </p:cNvPicPr>
          <p:nvPr/>
        </p:nvPicPr>
        <p:blipFill>
          <a:blip r:embed="rId3"/>
          <a:stretch>
            <a:fillRect/>
          </a:stretch>
        </p:blipFill>
        <p:spPr>
          <a:xfrm>
            <a:off x="3095263" y="2363907"/>
            <a:ext cx="6606008" cy="2954071"/>
          </a:xfrm>
          <a:prstGeom prst="rect">
            <a:avLst/>
          </a:prstGeom>
        </p:spPr>
      </p:pic>
    </p:spTree>
    <p:extLst>
      <p:ext uri="{BB962C8B-B14F-4D97-AF65-F5344CB8AC3E}">
        <p14:creationId xmlns:p14="http://schemas.microsoft.com/office/powerpoint/2010/main" val="837652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01FFB-174B-4BF7-BB3D-B2910B2E4311}"/>
              </a:ext>
            </a:extLst>
          </p:cNvPr>
          <p:cNvSpPr>
            <a:spLocks noGrp="1"/>
          </p:cNvSpPr>
          <p:nvPr>
            <p:ph type="title"/>
          </p:nvPr>
        </p:nvSpPr>
        <p:spPr/>
        <p:txBody>
          <a:bodyPr/>
          <a:lstStyle/>
          <a:p>
            <a:r>
              <a:rPr lang="en-US" dirty="0"/>
              <a:t>¿</a:t>
            </a:r>
            <a:r>
              <a:rPr lang="en-US" dirty="0" err="1"/>
              <a:t>Preguntas</a:t>
            </a:r>
            <a:r>
              <a:rPr lang="en-US" dirty="0"/>
              <a:t>?</a:t>
            </a:r>
          </a:p>
        </p:txBody>
      </p:sp>
      <p:sp>
        <p:nvSpPr>
          <p:cNvPr id="14" name="Text Placeholder 13">
            <a:extLst>
              <a:ext uri="{FF2B5EF4-FFF2-40B4-BE49-F238E27FC236}">
                <a16:creationId xmlns:a16="http://schemas.microsoft.com/office/drawing/2014/main" id="{7CC1EE4A-2F2D-4710-8F65-FA238B94DE2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21131593"/>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2671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AC36BB95-563B-AB53-279E-F641C66E2F41}"/>
              </a:ext>
            </a:extLst>
          </p:cNvPr>
          <p:cNvPicPr>
            <a:picLocks noChangeAspect="1"/>
          </p:cNvPicPr>
          <p:nvPr/>
        </p:nvPicPr>
        <p:blipFill>
          <a:blip r:embed="rId2"/>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8D4FF507-D4D9-0F51-ABB9-D000A00E2AD7}"/>
              </a:ext>
            </a:extLst>
          </p:cNvPr>
          <p:cNvSpPr>
            <a:spLocks noGrp="1"/>
          </p:cNvSpPr>
          <p:nvPr>
            <p:ph type="title"/>
          </p:nvPr>
        </p:nvSpPr>
        <p:spPr/>
        <p:txBody>
          <a:bodyPr/>
          <a:lstStyle/>
          <a:p>
            <a:r>
              <a:rPr lang="es-PR" dirty="0"/>
              <a:t>Información de Registro y Apoyo Técnico</a:t>
            </a:r>
          </a:p>
        </p:txBody>
      </p:sp>
      <p:sp>
        <p:nvSpPr>
          <p:cNvPr id="6" name="Content Placeholder 5">
            <a:extLst>
              <a:ext uri="{FF2B5EF4-FFF2-40B4-BE49-F238E27FC236}">
                <a16:creationId xmlns:a16="http://schemas.microsoft.com/office/drawing/2014/main" id="{12E096BA-9347-21C2-E514-D0357DAE7962}"/>
              </a:ext>
            </a:extLst>
          </p:cNvPr>
          <p:cNvSpPr>
            <a:spLocks noGrp="1"/>
          </p:cNvSpPr>
          <p:nvPr>
            <p:ph idx="1"/>
          </p:nvPr>
        </p:nvSpPr>
        <p:spPr/>
        <p:txBody>
          <a:bodyPr>
            <a:normAutofit/>
          </a:bodyPr>
          <a:lstStyle/>
          <a:p>
            <a:r>
              <a:rPr lang="es-ES" dirty="0"/>
              <a:t>Proveedor </a:t>
            </a:r>
            <a:r>
              <a:rPr lang="es-ES" b="1" dirty="0"/>
              <a:t>no hospitalario </a:t>
            </a:r>
            <a:r>
              <a:rPr lang="es-ES" dirty="0"/>
              <a:t>quien solicita acceso a la herramienta, debe hacer clic en el botón para registrarse e ingresar la siguiente información:</a:t>
            </a:r>
          </a:p>
          <a:p>
            <a:pPr lvl="1"/>
            <a:r>
              <a:rPr lang="es-ES" dirty="0"/>
              <a:t>NPI </a:t>
            </a:r>
          </a:p>
          <a:p>
            <a:pPr lvl="1"/>
            <a:r>
              <a:rPr lang="es-ES" dirty="0"/>
              <a:t>Identificación fiscal </a:t>
            </a:r>
          </a:p>
          <a:p>
            <a:pPr lvl="1"/>
            <a:r>
              <a:rPr lang="es-ES" dirty="0"/>
              <a:t>Últimos 4 dígitos del número Seguro Social </a:t>
            </a:r>
          </a:p>
          <a:p>
            <a:pPr lvl="1"/>
            <a:r>
              <a:rPr lang="es-ES" dirty="0"/>
              <a:t>Número de licencia </a:t>
            </a:r>
          </a:p>
          <a:p>
            <a:pPr lvl="1"/>
            <a:endParaRPr lang="es-ES" sz="1600" dirty="0"/>
          </a:p>
          <a:p>
            <a:r>
              <a:rPr lang="es-ES" sz="1800" dirty="0"/>
              <a:t>Nota: Proveedor que ya tenga credenciales para buscar información de elegibilidad de beneficiarios, a través de la sección de Consultas de Medicaid, no tendrá que registrarse de nuevo.</a:t>
            </a:r>
          </a:p>
          <a:p>
            <a:endParaRPr lang="es-ES" dirty="0"/>
          </a:p>
        </p:txBody>
      </p:sp>
      <p:sp>
        <p:nvSpPr>
          <p:cNvPr id="4" name="Slide Number Placeholder 3">
            <a:extLst>
              <a:ext uri="{FF2B5EF4-FFF2-40B4-BE49-F238E27FC236}">
                <a16:creationId xmlns:a16="http://schemas.microsoft.com/office/drawing/2014/main" id="{5F1A9CAC-7C9E-9B45-8D2E-6551D42878A2}"/>
              </a:ext>
            </a:extLst>
          </p:cNvPr>
          <p:cNvSpPr>
            <a:spLocks noGrp="1"/>
          </p:cNvSpPr>
          <p:nvPr>
            <p:ph type="sldNum" sz="quarter" idx="12"/>
          </p:nvPr>
        </p:nvSpPr>
        <p:spPr/>
        <p:txBody>
          <a:bodyPr/>
          <a:lstStyle/>
          <a:p>
            <a:fld id="{D57F1E4F-1CFF-5643-939E-02111984F565}" type="slidenum">
              <a:rPr lang="en-US" smtClean="0"/>
              <a:pPr/>
              <a:t>3</a:t>
            </a:fld>
            <a:endParaRPr lang="en-US"/>
          </a:p>
        </p:txBody>
      </p:sp>
    </p:spTree>
    <p:extLst>
      <p:ext uri="{BB962C8B-B14F-4D97-AF65-F5344CB8AC3E}">
        <p14:creationId xmlns:p14="http://schemas.microsoft.com/office/powerpoint/2010/main" val="4112750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99DDB-DC1A-2F9F-FC2F-42DA91F2BE19}"/>
              </a:ext>
            </a:extLst>
          </p:cNvPr>
          <p:cNvSpPr>
            <a:spLocks noGrp="1"/>
          </p:cNvSpPr>
          <p:nvPr>
            <p:ph type="title"/>
          </p:nvPr>
        </p:nvSpPr>
        <p:spPr/>
        <p:txBody>
          <a:bodyPr>
            <a:normAutofit fontScale="90000"/>
          </a:bodyPr>
          <a:lstStyle/>
          <a:p>
            <a:r>
              <a:rPr lang="es-PR" dirty="0"/>
              <a:t>Información de Registro y Apoyo Técnico </a:t>
            </a:r>
            <a:r>
              <a:rPr lang="es-PR" dirty="0" err="1"/>
              <a:t>cont</a:t>
            </a:r>
            <a:r>
              <a:rPr lang="es-PR" dirty="0"/>
              <a:t>…</a:t>
            </a:r>
            <a:endParaRPr lang="en-US" dirty="0"/>
          </a:p>
        </p:txBody>
      </p:sp>
      <p:sp>
        <p:nvSpPr>
          <p:cNvPr id="3" name="Content Placeholder 2">
            <a:extLst>
              <a:ext uri="{FF2B5EF4-FFF2-40B4-BE49-F238E27FC236}">
                <a16:creationId xmlns:a16="http://schemas.microsoft.com/office/drawing/2014/main" id="{B6B2942A-3446-C1BC-AFF2-EAE5CF133E4A}"/>
              </a:ext>
            </a:extLst>
          </p:cNvPr>
          <p:cNvSpPr>
            <a:spLocks noGrp="1"/>
          </p:cNvSpPr>
          <p:nvPr>
            <p:ph idx="1"/>
          </p:nvPr>
        </p:nvSpPr>
        <p:spPr/>
        <p:txBody>
          <a:bodyPr>
            <a:normAutofit lnSpcReduction="10000"/>
          </a:bodyPr>
          <a:lstStyle/>
          <a:p>
            <a:r>
              <a:rPr lang="es-PR" dirty="0"/>
              <a:t>De confrontar problemas para registrarse en la Herramienta de Consulta de Inscripción de Proveedores o de necesitar apoyo técnico, como situaciones relacionadas a reestablecer y/o reactivar cuentas, el proveedor o MCO/MAO debe de enviar un correo electrónico a: </a:t>
            </a:r>
            <a:r>
              <a:rPr lang="es-PR" dirty="0">
                <a:hlinkClick r:id="rId2"/>
              </a:rPr>
              <a:t>accountmedicaid@salud.pr.gov</a:t>
            </a:r>
            <a:endParaRPr lang="es-PR" dirty="0"/>
          </a:p>
          <a:p>
            <a:r>
              <a:rPr lang="es-PR" dirty="0"/>
              <a:t>Para facilitar el proceso de asistencia, el proveedor o MCO/MAO debe de incluir en el título del correo electrónico: </a:t>
            </a:r>
            <a:r>
              <a:rPr lang="es-PR" b="1" dirty="0"/>
              <a:t>“Apoyo Técnico en la Herramienta de Consulta de Inscripción de Proveedores</a:t>
            </a:r>
            <a:r>
              <a:rPr lang="es-PR" dirty="0"/>
              <a:t>” e incluir información detallada de su situación. </a:t>
            </a:r>
          </a:p>
          <a:p>
            <a:r>
              <a:rPr lang="es-PR" dirty="0"/>
              <a:t>Un miembro del equipo del Programa de Medicaid de Puerto Rico le estará respondiendo a su consulta con las debidas instrucciones para su situación a través de correo electrónico. </a:t>
            </a:r>
          </a:p>
          <a:p>
            <a:endParaRPr lang="es-PR" dirty="0"/>
          </a:p>
          <a:p>
            <a:pPr lvl="1"/>
            <a:endParaRPr lang="es-PR" dirty="0"/>
          </a:p>
          <a:p>
            <a:endParaRPr lang="es-PR" dirty="0"/>
          </a:p>
        </p:txBody>
      </p:sp>
      <p:sp>
        <p:nvSpPr>
          <p:cNvPr id="4" name="Slide Number Placeholder 3">
            <a:extLst>
              <a:ext uri="{FF2B5EF4-FFF2-40B4-BE49-F238E27FC236}">
                <a16:creationId xmlns:a16="http://schemas.microsoft.com/office/drawing/2014/main" id="{2096CA5A-E134-CEB6-5F4A-DB50B386E454}"/>
              </a:ext>
            </a:extLst>
          </p:cNvPr>
          <p:cNvSpPr>
            <a:spLocks noGrp="1"/>
          </p:cNvSpPr>
          <p:nvPr>
            <p:ph type="sldNum" sz="quarter" idx="12"/>
          </p:nvPr>
        </p:nvSpPr>
        <p:spPr/>
        <p:txBody>
          <a:bodyPr/>
          <a:lstStyle/>
          <a:p>
            <a:fld id="{D57F1E4F-1CFF-5643-939E-02111984F565}" type="slidenum">
              <a:rPr lang="en-US" smtClean="0"/>
              <a:pPr/>
              <a:t>4</a:t>
            </a:fld>
            <a:endParaRPr lang="en-US"/>
          </a:p>
        </p:txBody>
      </p:sp>
      <p:pic>
        <p:nvPicPr>
          <p:cNvPr id="6" name="Picture 5" descr="A close-up of a logo&#10;&#10;Description automatically generated">
            <a:extLst>
              <a:ext uri="{FF2B5EF4-FFF2-40B4-BE49-F238E27FC236}">
                <a16:creationId xmlns:a16="http://schemas.microsoft.com/office/drawing/2014/main" id="{61469F1C-CA82-81B0-FC21-E01B002D5EF1}"/>
              </a:ext>
            </a:extLst>
          </p:cNvPr>
          <p:cNvPicPr>
            <a:picLocks noChangeAspect="1"/>
          </p:cNvPicPr>
          <p:nvPr/>
        </p:nvPicPr>
        <p:blipFill>
          <a:blip r:embed="rId3"/>
          <a:stretch>
            <a:fillRect/>
          </a:stretch>
        </p:blipFill>
        <p:spPr>
          <a:xfrm>
            <a:off x="9836480" y="6159500"/>
            <a:ext cx="1495737" cy="642876"/>
          </a:xfrm>
          <a:prstGeom prst="rect">
            <a:avLst/>
          </a:prstGeom>
        </p:spPr>
      </p:pic>
    </p:spTree>
    <p:extLst>
      <p:ext uri="{BB962C8B-B14F-4D97-AF65-F5344CB8AC3E}">
        <p14:creationId xmlns:p14="http://schemas.microsoft.com/office/powerpoint/2010/main" val="732904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58189-C33B-C1E7-1159-1280AAEB819F}"/>
              </a:ext>
            </a:extLst>
          </p:cNvPr>
          <p:cNvSpPr>
            <a:spLocks noGrp="1"/>
          </p:cNvSpPr>
          <p:nvPr>
            <p:ph type="title"/>
          </p:nvPr>
        </p:nvSpPr>
        <p:spPr/>
        <p:txBody>
          <a:bodyPr/>
          <a:lstStyle/>
          <a:p>
            <a:r>
              <a:rPr lang="es-PR" dirty="0"/>
              <a:t>Navegación</a:t>
            </a:r>
            <a:endParaRPr lang="en-US" dirty="0"/>
          </a:p>
        </p:txBody>
      </p:sp>
    </p:spTree>
    <p:extLst>
      <p:ext uri="{BB962C8B-B14F-4D97-AF65-F5344CB8AC3E}">
        <p14:creationId xmlns:p14="http://schemas.microsoft.com/office/powerpoint/2010/main" val="3874404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AC36BB95-563B-AB53-279E-F641C66E2F41}"/>
              </a:ext>
            </a:extLst>
          </p:cNvPr>
          <p:cNvPicPr>
            <a:picLocks noChangeAspect="1"/>
          </p:cNvPicPr>
          <p:nvPr/>
        </p:nvPicPr>
        <p:blipFill>
          <a:blip r:embed="rId2"/>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8D4FF507-D4D9-0F51-ABB9-D000A00E2AD7}"/>
              </a:ext>
            </a:extLst>
          </p:cNvPr>
          <p:cNvSpPr>
            <a:spLocks noGrp="1"/>
          </p:cNvSpPr>
          <p:nvPr>
            <p:ph type="title"/>
          </p:nvPr>
        </p:nvSpPr>
        <p:spPr/>
        <p:txBody>
          <a:bodyPr/>
          <a:lstStyle/>
          <a:p>
            <a:r>
              <a:rPr lang="es-PR" dirty="0"/>
              <a:t>Navegación</a:t>
            </a:r>
          </a:p>
        </p:txBody>
      </p:sp>
      <p:sp>
        <p:nvSpPr>
          <p:cNvPr id="6" name="Content Placeholder 5">
            <a:extLst>
              <a:ext uri="{FF2B5EF4-FFF2-40B4-BE49-F238E27FC236}">
                <a16:creationId xmlns:a16="http://schemas.microsoft.com/office/drawing/2014/main" id="{12E096BA-9347-21C2-E514-D0357DAE7962}"/>
              </a:ext>
            </a:extLst>
          </p:cNvPr>
          <p:cNvSpPr>
            <a:spLocks noGrp="1"/>
          </p:cNvSpPr>
          <p:nvPr>
            <p:ph idx="1"/>
          </p:nvPr>
        </p:nvSpPr>
        <p:spPr/>
        <p:txBody>
          <a:bodyPr>
            <a:normAutofit/>
          </a:bodyPr>
          <a:lstStyle/>
          <a:p>
            <a:r>
              <a:rPr lang="es-ES" dirty="0"/>
              <a:t>El proveedor navegará al sitio web de Medicaid de Puerto Rico ubicado en: https://www.medicaid.pr.gov/. </a:t>
            </a:r>
          </a:p>
          <a:p>
            <a:r>
              <a:rPr lang="es-ES" dirty="0"/>
              <a:t>Luego, el proveedor debe ubicar la sección titulada “Nuestros servicios institucionales” como se muestra a continuación. </a:t>
            </a:r>
          </a:p>
        </p:txBody>
      </p:sp>
      <p:sp>
        <p:nvSpPr>
          <p:cNvPr id="4" name="Slide Number Placeholder 3">
            <a:extLst>
              <a:ext uri="{FF2B5EF4-FFF2-40B4-BE49-F238E27FC236}">
                <a16:creationId xmlns:a16="http://schemas.microsoft.com/office/drawing/2014/main" id="{5F1A9CAC-7C9E-9B45-8D2E-6551D42878A2}"/>
              </a:ext>
            </a:extLst>
          </p:cNvPr>
          <p:cNvSpPr>
            <a:spLocks noGrp="1"/>
          </p:cNvSpPr>
          <p:nvPr>
            <p:ph type="sldNum" sz="quarter" idx="12"/>
          </p:nvPr>
        </p:nvSpPr>
        <p:spPr/>
        <p:txBody>
          <a:bodyPr/>
          <a:lstStyle/>
          <a:p>
            <a:fld id="{D57F1E4F-1CFF-5643-939E-02111984F565}" type="slidenum">
              <a:rPr lang="en-US" smtClean="0"/>
              <a:pPr/>
              <a:t>6</a:t>
            </a:fld>
            <a:endParaRPr lang="en-US"/>
          </a:p>
        </p:txBody>
      </p:sp>
      <p:pic>
        <p:nvPicPr>
          <p:cNvPr id="1026" name="Picture 2" descr="Graphical user interface, website&#10;&#10;Description automatically generated">
            <a:extLst>
              <a:ext uri="{FF2B5EF4-FFF2-40B4-BE49-F238E27FC236}">
                <a16:creationId xmlns:a16="http://schemas.microsoft.com/office/drawing/2014/main" id="{1CF84B59-7B07-31DB-EBCB-1AF9A10E9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662" y="3357531"/>
            <a:ext cx="5400675"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407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BEEB5-0FE3-4F91-50D5-3CF954CE29F1}"/>
            </a:ext>
          </a:extLst>
        </p:cNvPr>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1D957C4A-3CD5-7C3A-8C2E-D9DA33C09B4C}"/>
              </a:ext>
            </a:extLst>
          </p:cNvPr>
          <p:cNvPicPr>
            <a:picLocks noChangeAspect="1"/>
          </p:cNvPicPr>
          <p:nvPr/>
        </p:nvPicPr>
        <p:blipFill>
          <a:blip r:embed="rId2"/>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BBAF6BC1-6797-EACC-E35C-9525371333AA}"/>
              </a:ext>
            </a:extLst>
          </p:cNvPr>
          <p:cNvSpPr>
            <a:spLocks noGrp="1"/>
          </p:cNvSpPr>
          <p:nvPr>
            <p:ph type="title"/>
          </p:nvPr>
        </p:nvSpPr>
        <p:spPr/>
        <p:txBody>
          <a:bodyPr/>
          <a:lstStyle/>
          <a:p>
            <a:r>
              <a:rPr lang="es-PR" dirty="0"/>
              <a:t>Navegación Continuación…</a:t>
            </a:r>
          </a:p>
        </p:txBody>
      </p:sp>
      <p:sp>
        <p:nvSpPr>
          <p:cNvPr id="6" name="Content Placeholder 5">
            <a:extLst>
              <a:ext uri="{FF2B5EF4-FFF2-40B4-BE49-F238E27FC236}">
                <a16:creationId xmlns:a16="http://schemas.microsoft.com/office/drawing/2014/main" id="{B74A5121-8CE2-B7D2-6D5A-6CF3E8977B75}"/>
              </a:ext>
            </a:extLst>
          </p:cNvPr>
          <p:cNvSpPr>
            <a:spLocks noGrp="1"/>
          </p:cNvSpPr>
          <p:nvPr>
            <p:ph idx="1"/>
          </p:nvPr>
        </p:nvSpPr>
        <p:spPr/>
        <p:txBody>
          <a:bodyPr>
            <a:normAutofit/>
          </a:bodyPr>
          <a:lstStyle/>
          <a:p>
            <a:r>
              <a:rPr lang="es-ES" dirty="0"/>
              <a:t>Haga clic en el botón Consultar ubicado en la sección Consultas Medicaid.  </a:t>
            </a:r>
          </a:p>
          <a:p>
            <a:pPr marL="0" indent="0">
              <a:buNone/>
            </a:pPr>
            <a:endParaRPr lang="es-ES" dirty="0"/>
          </a:p>
          <a:p>
            <a:pPr marL="0" indent="0">
              <a:buNone/>
            </a:pPr>
            <a:endParaRPr lang="es-ES" dirty="0"/>
          </a:p>
        </p:txBody>
      </p:sp>
      <p:sp>
        <p:nvSpPr>
          <p:cNvPr id="4" name="Slide Number Placeholder 3">
            <a:extLst>
              <a:ext uri="{FF2B5EF4-FFF2-40B4-BE49-F238E27FC236}">
                <a16:creationId xmlns:a16="http://schemas.microsoft.com/office/drawing/2014/main" id="{DF5CB8A0-8212-60ED-1E6F-D6E5580BCC6B}"/>
              </a:ext>
            </a:extLst>
          </p:cNvPr>
          <p:cNvSpPr>
            <a:spLocks noGrp="1"/>
          </p:cNvSpPr>
          <p:nvPr>
            <p:ph type="sldNum" sz="quarter" idx="12"/>
          </p:nvPr>
        </p:nvSpPr>
        <p:spPr/>
        <p:txBody>
          <a:bodyPr/>
          <a:lstStyle/>
          <a:p>
            <a:fld id="{D57F1E4F-1CFF-5643-939E-02111984F565}" type="slidenum">
              <a:rPr lang="en-US" smtClean="0"/>
              <a:pPr/>
              <a:t>7</a:t>
            </a:fld>
            <a:endParaRPr lang="en-US"/>
          </a:p>
        </p:txBody>
      </p:sp>
      <p:pic>
        <p:nvPicPr>
          <p:cNvPr id="2" name="Picture 1">
            <a:extLst>
              <a:ext uri="{FF2B5EF4-FFF2-40B4-BE49-F238E27FC236}">
                <a16:creationId xmlns:a16="http://schemas.microsoft.com/office/drawing/2014/main" id="{B119C517-6E31-216F-311A-B74816134273}"/>
              </a:ext>
            </a:extLst>
          </p:cNvPr>
          <p:cNvPicPr>
            <a:picLocks noChangeAspect="1"/>
          </p:cNvPicPr>
          <p:nvPr/>
        </p:nvPicPr>
        <p:blipFill>
          <a:blip r:embed="rId3"/>
          <a:stretch>
            <a:fillRect/>
          </a:stretch>
        </p:blipFill>
        <p:spPr>
          <a:xfrm>
            <a:off x="3316849" y="2478897"/>
            <a:ext cx="6714002" cy="3787744"/>
          </a:xfrm>
          <a:prstGeom prst="rect">
            <a:avLst/>
          </a:prstGeom>
        </p:spPr>
      </p:pic>
    </p:spTree>
    <p:extLst>
      <p:ext uri="{BB962C8B-B14F-4D97-AF65-F5344CB8AC3E}">
        <p14:creationId xmlns:p14="http://schemas.microsoft.com/office/powerpoint/2010/main" val="247139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240FB-9040-535F-46C9-61777F85DDC0}"/>
            </a:ext>
          </a:extLst>
        </p:cNvPr>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8B6B9F94-844E-3D23-2793-6F4CD49D2B06}"/>
              </a:ext>
            </a:extLst>
          </p:cNvPr>
          <p:cNvPicPr>
            <a:picLocks noChangeAspect="1"/>
          </p:cNvPicPr>
          <p:nvPr/>
        </p:nvPicPr>
        <p:blipFill>
          <a:blip r:embed="rId2"/>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1FC464CE-A986-FE14-AB90-B7E19B1074C7}"/>
              </a:ext>
            </a:extLst>
          </p:cNvPr>
          <p:cNvSpPr>
            <a:spLocks noGrp="1"/>
          </p:cNvSpPr>
          <p:nvPr>
            <p:ph type="title"/>
          </p:nvPr>
        </p:nvSpPr>
        <p:spPr/>
        <p:txBody>
          <a:bodyPr/>
          <a:lstStyle/>
          <a:p>
            <a:r>
              <a:rPr lang="es-PR" dirty="0"/>
              <a:t>Navegación Continuación…</a:t>
            </a:r>
          </a:p>
        </p:txBody>
      </p:sp>
      <p:sp>
        <p:nvSpPr>
          <p:cNvPr id="6" name="Content Placeholder 5">
            <a:extLst>
              <a:ext uri="{FF2B5EF4-FFF2-40B4-BE49-F238E27FC236}">
                <a16:creationId xmlns:a16="http://schemas.microsoft.com/office/drawing/2014/main" id="{0B577F67-7587-276B-721E-A083FC29F28B}"/>
              </a:ext>
            </a:extLst>
          </p:cNvPr>
          <p:cNvSpPr>
            <a:spLocks noGrp="1"/>
          </p:cNvSpPr>
          <p:nvPr>
            <p:ph idx="1"/>
          </p:nvPr>
        </p:nvSpPr>
        <p:spPr/>
        <p:txBody>
          <a:bodyPr>
            <a:normAutofit/>
          </a:bodyPr>
          <a:lstStyle/>
          <a:p>
            <a:r>
              <a:rPr lang="es-ES" dirty="0"/>
              <a:t>Aparecerá una ventana emergente que le pedirá al usuario que indique su tipo de entidad, como se muestra a continuación. </a:t>
            </a:r>
          </a:p>
          <a:p>
            <a:r>
              <a:rPr lang="es-ES" dirty="0"/>
              <a:t>Haga clic en el </a:t>
            </a:r>
            <a:r>
              <a:rPr lang="es-ES"/>
              <a:t>botón de “Proveedores</a:t>
            </a:r>
            <a:r>
              <a:rPr lang="es-ES" dirty="0"/>
              <a:t>”</a:t>
            </a:r>
          </a:p>
          <a:p>
            <a:pPr marL="0" indent="0">
              <a:buNone/>
            </a:pPr>
            <a:endParaRPr lang="es-ES" dirty="0"/>
          </a:p>
        </p:txBody>
      </p:sp>
      <p:sp>
        <p:nvSpPr>
          <p:cNvPr id="4" name="Slide Number Placeholder 3">
            <a:extLst>
              <a:ext uri="{FF2B5EF4-FFF2-40B4-BE49-F238E27FC236}">
                <a16:creationId xmlns:a16="http://schemas.microsoft.com/office/drawing/2014/main" id="{3EE62C19-019B-C9FA-E16B-4C20077F5071}"/>
              </a:ext>
            </a:extLst>
          </p:cNvPr>
          <p:cNvSpPr>
            <a:spLocks noGrp="1"/>
          </p:cNvSpPr>
          <p:nvPr>
            <p:ph type="sldNum" sz="quarter" idx="12"/>
          </p:nvPr>
        </p:nvSpPr>
        <p:spPr/>
        <p:txBody>
          <a:bodyPr/>
          <a:lstStyle/>
          <a:p>
            <a:fld id="{D57F1E4F-1CFF-5643-939E-02111984F565}" type="slidenum">
              <a:rPr lang="en-US" smtClean="0"/>
              <a:pPr/>
              <a:t>8</a:t>
            </a:fld>
            <a:endParaRPr lang="en-US"/>
          </a:p>
        </p:txBody>
      </p:sp>
      <p:pic>
        <p:nvPicPr>
          <p:cNvPr id="3" name="Picture 2">
            <a:extLst>
              <a:ext uri="{FF2B5EF4-FFF2-40B4-BE49-F238E27FC236}">
                <a16:creationId xmlns:a16="http://schemas.microsoft.com/office/drawing/2014/main" id="{58F2A579-710A-8162-CFA0-A586170525C8}"/>
              </a:ext>
            </a:extLst>
          </p:cNvPr>
          <p:cNvPicPr>
            <a:picLocks noChangeAspect="1"/>
          </p:cNvPicPr>
          <p:nvPr/>
        </p:nvPicPr>
        <p:blipFill>
          <a:blip r:embed="rId3"/>
          <a:stretch>
            <a:fillRect/>
          </a:stretch>
        </p:blipFill>
        <p:spPr>
          <a:xfrm>
            <a:off x="1779189" y="3429000"/>
            <a:ext cx="8633621" cy="2405319"/>
          </a:xfrm>
          <a:prstGeom prst="rect">
            <a:avLst/>
          </a:prstGeom>
        </p:spPr>
      </p:pic>
      <p:sp>
        <p:nvSpPr>
          <p:cNvPr id="2" name="Rectangle 1">
            <a:extLst>
              <a:ext uri="{FF2B5EF4-FFF2-40B4-BE49-F238E27FC236}">
                <a16:creationId xmlns:a16="http://schemas.microsoft.com/office/drawing/2014/main" id="{851CE843-9A99-021B-BCE9-5EB5626E2981}"/>
              </a:ext>
            </a:extLst>
          </p:cNvPr>
          <p:cNvSpPr/>
          <p:nvPr/>
        </p:nvSpPr>
        <p:spPr>
          <a:xfrm>
            <a:off x="6719570" y="4521931"/>
            <a:ext cx="668782" cy="27432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6019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1296E-75B6-BEAF-D359-E91BD7089673}"/>
            </a:ext>
          </a:extLst>
        </p:cNvPr>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EB26F2AB-B261-9D3E-E3C0-9925D003D4FE}"/>
              </a:ext>
            </a:extLst>
          </p:cNvPr>
          <p:cNvPicPr>
            <a:picLocks noChangeAspect="1"/>
          </p:cNvPicPr>
          <p:nvPr/>
        </p:nvPicPr>
        <p:blipFill>
          <a:blip r:embed="rId2"/>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8936656A-42AF-74FC-3A34-4CB9627C3786}"/>
              </a:ext>
            </a:extLst>
          </p:cNvPr>
          <p:cNvSpPr>
            <a:spLocks noGrp="1"/>
          </p:cNvSpPr>
          <p:nvPr>
            <p:ph type="title"/>
          </p:nvPr>
        </p:nvSpPr>
        <p:spPr/>
        <p:txBody>
          <a:bodyPr/>
          <a:lstStyle/>
          <a:p>
            <a:r>
              <a:rPr lang="es-PR" dirty="0"/>
              <a:t>Navegación Continuación…</a:t>
            </a:r>
          </a:p>
        </p:txBody>
      </p:sp>
      <p:sp>
        <p:nvSpPr>
          <p:cNvPr id="6" name="Content Placeholder 5">
            <a:extLst>
              <a:ext uri="{FF2B5EF4-FFF2-40B4-BE49-F238E27FC236}">
                <a16:creationId xmlns:a16="http://schemas.microsoft.com/office/drawing/2014/main" id="{648D3B11-E628-C07A-2CCC-F7EEE7BFD78B}"/>
              </a:ext>
            </a:extLst>
          </p:cNvPr>
          <p:cNvSpPr>
            <a:spLocks noGrp="1"/>
          </p:cNvSpPr>
          <p:nvPr>
            <p:ph idx="1"/>
          </p:nvPr>
        </p:nvSpPr>
        <p:spPr/>
        <p:txBody>
          <a:bodyPr>
            <a:normAutofit/>
          </a:bodyPr>
          <a:lstStyle/>
          <a:p>
            <a:r>
              <a:rPr lang="es-ES" dirty="0"/>
              <a:t>Cada vez que acceda a la herramienta, aparecerán los Términos y condiciones del Portal de Proveedores. </a:t>
            </a:r>
          </a:p>
          <a:p>
            <a:r>
              <a:rPr lang="es-ES" dirty="0"/>
              <a:t>Haga clic en el botón Sí para aceptar los Términos y condiciones.</a:t>
            </a:r>
          </a:p>
          <a:p>
            <a:endParaRPr lang="es-ES" dirty="0"/>
          </a:p>
          <a:p>
            <a:pPr marL="0" indent="0">
              <a:buNone/>
            </a:pPr>
            <a:endParaRPr lang="es-ES" dirty="0"/>
          </a:p>
        </p:txBody>
      </p:sp>
      <p:sp>
        <p:nvSpPr>
          <p:cNvPr id="4" name="Slide Number Placeholder 3">
            <a:extLst>
              <a:ext uri="{FF2B5EF4-FFF2-40B4-BE49-F238E27FC236}">
                <a16:creationId xmlns:a16="http://schemas.microsoft.com/office/drawing/2014/main" id="{439EA39D-4DCF-7815-AB45-C4BE547DD719}"/>
              </a:ext>
            </a:extLst>
          </p:cNvPr>
          <p:cNvSpPr>
            <a:spLocks noGrp="1"/>
          </p:cNvSpPr>
          <p:nvPr>
            <p:ph type="sldNum" sz="quarter" idx="12"/>
          </p:nvPr>
        </p:nvSpPr>
        <p:spPr/>
        <p:txBody>
          <a:bodyPr/>
          <a:lstStyle/>
          <a:p>
            <a:fld id="{D57F1E4F-1CFF-5643-939E-02111984F565}" type="slidenum">
              <a:rPr lang="en-US" smtClean="0"/>
              <a:pPr/>
              <a:t>9</a:t>
            </a:fld>
            <a:endParaRPr lang="en-US"/>
          </a:p>
        </p:txBody>
      </p:sp>
      <p:pic>
        <p:nvPicPr>
          <p:cNvPr id="2" name="Picture 1">
            <a:extLst>
              <a:ext uri="{FF2B5EF4-FFF2-40B4-BE49-F238E27FC236}">
                <a16:creationId xmlns:a16="http://schemas.microsoft.com/office/drawing/2014/main" id="{A4E47734-E8C3-116E-32D8-4841E77293D0}"/>
              </a:ext>
            </a:extLst>
          </p:cNvPr>
          <p:cNvPicPr>
            <a:picLocks noChangeAspect="1"/>
          </p:cNvPicPr>
          <p:nvPr/>
        </p:nvPicPr>
        <p:blipFill>
          <a:blip r:embed="rId3"/>
          <a:stretch>
            <a:fillRect/>
          </a:stretch>
        </p:blipFill>
        <p:spPr>
          <a:xfrm>
            <a:off x="2488854" y="3192385"/>
            <a:ext cx="7214291" cy="3546521"/>
          </a:xfrm>
          <a:prstGeom prst="rect">
            <a:avLst/>
          </a:prstGeom>
        </p:spPr>
      </p:pic>
    </p:spTree>
    <p:extLst>
      <p:ext uri="{BB962C8B-B14F-4D97-AF65-F5344CB8AC3E}">
        <p14:creationId xmlns:p14="http://schemas.microsoft.com/office/powerpoint/2010/main" val="24458915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rvoice">
  <a:themeElements>
    <a:clrScheme name="Custom 20">
      <a:dk1>
        <a:srgbClr val="0E161C"/>
      </a:dk1>
      <a:lt1>
        <a:sysClr val="window" lastClr="FFFFFF"/>
      </a:lt1>
      <a:dk2>
        <a:srgbClr val="002060"/>
      </a:dk2>
      <a:lt2>
        <a:srgbClr val="CEDBE6"/>
      </a:lt2>
      <a:accent1>
        <a:srgbClr val="03FBDD"/>
      </a:accent1>
      <a:accent2>
        <a:srgbClr val="58B6C0"/>
      </a:accent2>
      <a:accent3>
        <a:srgbClr val="75BDA7"/>
      </a:accent3>
      <a:accent4>
        <a:srgbClr val="002060"/>
      </a:accent4>
      <a:accent5>
        <a:srgbClr val="84ACB6"/>
      </a:accent5>
      <a:accent6>
        <a:srgbClr val="2683C6"/>
      </a:accent6>
      <a:hlink>
        <a:srgbClr val="6B9F25"/>
      </a:hlink>
      <a:folHlink>
        <a:srgbClr val="0020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EP R26 Upgrade Training 1.0" id="{699E064C-9DD4-4E42-A1D6-D0FC2D140F41}" vid="{7FF7CBB9-53BA-4E66-A41A-388E610142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864e32c-fefc-4ddf-ab9b-ed9626d7fbfe">
      <Terms xmlns="http://schemas.microsoft.com/office/infopath/2007/PartnerControls"/>
    </lcf76f155ced4ddcb4097134ff3c332f>
    <SharedWithUsers xmlns="c501f9ab-72a5-4edb-bab9-9876f9e244e1">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82A5BA93BBE94A948025D6018E743C" ma:contentTypeVersion="11" ma:contentTypeDescription="Create a new document." ma:contentTypeScope="" ma:versionID="f7e48b5d3d36198f8ffb363292f58449">
  <xsd:schema xmlns:xsd="http://www.w3.org/2001/XMLSchema" xmlns:xs="http://www.w3.org/2001/XMLSchema" xmlns:p="http://schemas.microsoft.com/office/2006/metadata/properties" xmlns:ns2="e864e32c-fefc-4ddf-ab9b-ed9626d7fbfe" xmlns:ns3="c501f9ab-72a5-4edb-bab9-9876f9e244e1" targetNamespace="http://schemas.microsoft.com/office/2006/metadata/properties" ma:root="true" ma:fieldsID="691b647d751b1912cb42cdfe820b5be5" ns2:_="" ns3:_="">
    <xsd:import namespace="e864e32c-fefc-4ddf-ab9b-ed9626d7fbfe"/>
    <xsd:import namespace="c501f9ab-72a5-4edb-bab9-9876f9e244e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64e32c-fefc-4ddf-ab9b-ed9626d7fb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5a4e5eb-ab43-449a-a105-d59fe1358f7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01f9ab-72a5-4edb-bab9-9876f9e244e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75BED3-ADDA-45F2-9C63-F553A223BEFE}">
  <ds:schemaRefs>
    <ds:schemaRef ds:uri="http://schemas.microsoft.com/sharepoint/v3/contenttype/forms"/>
  </ds:schemaRefs>
</ds:datastoreItem>
</file>

<file path=customXml/itemProps2.xml><?xml version="1.0" encoding="utf-8"?>
<ds:datastoreItem xmlns:ds="http://schemas.openxmlformats.org/officeDocument/2006/customXml" ds:itemID="{0C00A130-4581-423F-8C89-4823AC36CD98}">
  <ds:schemaRefs>
    <ds:schemaRef ds:uri="http://purl.org/dc/terms/"/>
    <ds:schemaRef ds:uri="http://www.w3.org/XML/1998/namespace"/>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c501f9ab-72a5-4edb-bab9-9876f9e244e1"/>
    <ds:schemaRef ds:uri="e864e32c-fefc-4ddf-ab9b-ed9626d7fbfe"/>
  </ds:schemaRefs>
</ds:datastoreItem>
</file>

<file path=customXml/itemProps3.xml><?xml version="1.0" encoding="utf-8"?>
<ds:datastoreItem xmlns:ds="http://schemas.openxmlformats.org/officeDocument/2006/customXml" ds:itemID="{153D3CC5-55DB-4754-BC3F-D81C1D3397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64e32c-fefc-4ddf-ab9b-ed9626d7fbfe"/>
    <ds:schemaRef ds:uri="c501f9ab-72a5-4edb-bab9-9876f9e244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PEP R26 Upgrade Training 1.0</Template>
  <TotalTime>3653</TotalTime>
  <Words>1521</Words>
  <Application>Microsoft Office PowerPoint</Application>
  <PresentationFormat>Widescreen</PresentationFormat>
  <Paragraphs>149</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Century Gothic</vt:lpstr>
      <vt:lpstr>Intervoice</vt:lpstr>
      <vt:lpstr>Provider Inquiry Tool Training</vt:lpstr>
      <vt:lpstr>Introducción</vt:lpstr>
      <vt:lpstr>Información de Registro y Apoyo Técnico</vt:lpstr>
      <vt:lpstr>Información de Registro y Apoyo Técnico cont…</vt:lpstr>
      <vt:lpstr>Navegación</vt:lpstr>
      <vt:lpstr>Navegación</vt:lpstr>
      <vt:lpstr>Navegación Continuación…</vt:lpstr>
      <vt:lpstr>Navegación Continuación…</vt:lpstr>
      <vt:lpstr>Navegación Continuación…</vt:lpstr>
      <vt:lpstr>Registro</vt:lpstr>
      <vt:lpstr>Iniciar sesión</vt:lpstr>
      <vt:lpstr>Iniciar sesión Continuación</vt:lpstr>
      <vt:lpstr>Búsqueda de Registro de Proveedores</vt:lpstr>
      <vt:lpstr>Búsqueda de Registro de Proveedores Continuación…</vt:lpstr>
      <vt:lpstr>Pestaña Detalles del Proveedor</vt:lpstr>
      <vt:lpstr>Pestaña Detalles del Proveedor Continuación…</vt:lpstr>
      <vt:lpstr>Pestaña Detalles del Proveedor Continuación…</vt:lpstr>
      <vt:lpstr>Pestaña Detalles del Proveedor Continuación…</vt:lpstr>
      <vt:lpstr>Pestaña Ubicación del Servicio</vt:lpstr>
      <vt:lpstr>Pestaña Ubicación del Servicio Continuación…</vt:lpstr>
      <vt:lpstr>Pestaña Indicadores</vt:lpstr>
      <vt:lpstr>Pestaña Asociación de Grupo</vt:lpstr>
      <vt:lpstr>Pestaña Asociación de Grupo Continuación…</vt:lpstr>
      <vt:lpstr>Pestaña Asociación de Aseguradora</vt:lpstr>
      <vt:lpstr>¿Preguntas?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PEP R26 Upgrade  Training</dc:title>
  <dc:creator>Luis Cancel</dc:creator>
  <cp:lastModifiedBy>Luis Medina Rodriguez</cp:lastModifiedBy>
  <cp:revision>49</cp:revision>
  <cp:lastPrinted>2017-12-06T20:26:45Z</cp:lastPrinted>
  <dcterms:created xsi:type="dcterms:W3CDTF">2023-09-29T18:46:46Z</dcterms:created>
  <dcterms:modified xsi:type="dcterms:W3CDTF">2024-06-13T19:46:45Z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0x0101003C82A5BA93BBE94A948025D6018E743C</vt:lpwstr>
  </property>
  <property fmtid="{D5CDD505-2E9C-101B-9397-08002B2CF9AE}" pid="3" name="Order">
    <vt:r8>30500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